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6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7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8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9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0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1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2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13.xml" ContentType="application/vnd.openxmlformats-officedocument.theme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49" r:id="rId2"/>
    <p:sldMasterId id="2147483905" r:id="rId3"/>
    <p:sldMasterId id="2147483906" r:id="rId4"/>
    <p:sldMasterId id="2147483907" r:id="rId5"/>
    <p:sldMasterId id="2147483908" r:id="rId6"/>
    <p:sldMasterId id="2147483909" r:id="rId7"/>
    <p:sldMasterId id="2147483910" r:id="rId8"/>
    <p:sldMasterId id="2147483911" r:id="rId9"/>
    <p:sldMasterId id="2147483912" r:id="rId10"/>
    <p:sldMasterId id="2147483913" r:id="rId11"/>
    <p:sldMasterId id="2147483914" r:id="rId12"/>
    <p:sldMasterId id="2147483915" r:id="rId13"/>
    <p:sldMasterId id="2147483920" r:id="rId14"/>
  </p:sldMasterIdLst>
  <p:notesMasterIdLst>
    <p:notesMasterId r:id="rId81"/>
  </p:notesMasterIdLst>
  <p:sldIdLst>
    <p:sldId id="1449" r:id="rId15"/>
    <p:sldId id="1564" r:id="rId16"/>
    <p:sldId id="1565" r:id="rId17"/>
    <p:sldId id="1546" r:id="rId18"/>
    <p:sldId id="1547" r:id="rId19"/>
    <p:sldId id="1550" r:id="rId20"/>
    <p:sldId id="1554" r:id="rId21"/>
    <p:sldId id="1555" r:id="rId22"/>
    <p:sldId id="1558" r:id="rId23"/>
    <p:sldId id="1559" r:id="rId24"/>
    <p:sldId id="1560" r:id="rId25"/>
    <p:sldId id="1561" r:id="rId26"/>
    <p:sldId id="1562" r:id="rId27"/>
    <p:sldId id="1563" r:id="rId28"/>
    <p:sldId id="1566" r:id="rId29"/>
    <p:sldId id="1538" r:id="rId30"/>
    <p:sldId id="1483" r:id="rId31"/>
    <p:sldId id="1534" r:id="rId32"/>
    <p:sldId id="1535" r:id="rId33"/>
    <p:sldId id="1536" r:id="rId34"/>
    <p:sldId id="1537" r:id="rId35"/>
    <p:sldId id="1482" r:id="rId36"/>
    <p:sldId id="1474" r:id="rId37"/>
    <p:sldId id="1497" r:id="rId38"/>
    <p:sldId id="1543" r:id="rId39"/>
    <p:sldId id="1498" r:id="rId40"/>
    <p:sldId id="1540" r:id="rId41"/>
    <p:sldId id="1486" r:id="rId42"/>
    <p:sldId id="1476" r:id="rId43"/>
    <p:sldId id="1500" r:id="rId44"/>
    <p:sldId id="1501" r:id="rId45"/>
    <p:sldId id="1502" r:id="rId46"/>
    <p:sldId id="1503" r:id="rId47"/>
    <p:sldId id="1504" r:id="rId48"/>
    <p:sldId id="1505" r:id="rId49"/>
    <p:sldId id="1489" r:id="rId50"/>
    <p:sldId id="1507" r:id="rId51"/>
    <p:sldId id="1506" r:id="rId52"/>
    <p:sldId id="1508" r:id="rId53"/>
    <p:sldId id="1509" r:id="rId54"/>
    <p:sldId id="1510" r:id="rId55"/>
    <p:sldId id="1544" r:id="rId56"/>
    <p:sldId id="1479" r:id="rId57"/>
    <p:sldId id="1512" r:id="rId58"/>
    <p:sldId id="1513" r:id="rId59"/>
    <p:sldId id="1487" r:id="rId60"/>
    <p:sldId id="1517" r:id="rId61"/>
    <p:sldId id="1518" r:id="rId62"/>
    <p:sldId id="1519" r:id="rId63"/>
    <p:sldId id="1481" r:id="rId64"/>
    <p:sldId id="1521" r:id="rId65"/>
    <p:sldId id="1522" r:id="rId66"/>
    <p:sldId id="1523" r:id="rId67"/>
    <p:sldId id="1524" r:id="rId68"/>
    <p:sldId id="1525" r:id="rId69"/>
    <p:sldId id="1526" r:id="rId70"/>
    <p:sldId id="1527" r:id="rId71"/>
    <p:sldId id="1490" r:id="rId72"/>
    <p:sldId id="1528" r:id="rId73"/>
    <p:sldId id="1491" r:id="rId74"/>
    <p:sldId id="1530" r:id="rId75"/>
    <p:sldId id="1531" r:id="rId76"/>
    <p:sldId id="1532" r:id="rId77"/>
    <p:sldId id="1533" r:id="rId78"/>
    <p:sldId id="1542" r:id="rId79"/>
    <p:sldId id="1435" r:id="rId80"/>
  </p:sldIdLst>
  <p:sldSz cx="12857163" cy="7232650"/>
  <p:notesSz cx="9144000" cy="6858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1pPr>
    <a:lvl2pPr marL="642869" algn="l" rtl="0" fontAlgn="base">
      <a:spcBef>
        <a:spcPct val="0"/>
      </a:spcBef>
      <a:spcAft>
        <a:spcPct val="0"/>
      </a:spcAft>
      <a:buFont typeface="Arial" pitchFamily="34" charset="0"/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2pPr>
    <a:lvl3pPr marL="1285738" algn="l" rtl="0" fontAlgn="base">
      <a:spcBef>
        <a:spcPct val="0"/>
      </a:spcBef>
      <a:spcAft>
        <a:spcPct val="0"/>
      </a:spcAft>
      <a:buFont typeface="Arial" pitchFamily="34" charset="0"/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3pPr>
    <a:lvl4pPr marL="1928607" algn="l" rtl="0" fontAlgn="base">
      <a:spcBef>
        <a:spcPct val="0"/>
      </a:spcBef>
      <a:spcAft>
        <a:spcPct val="0"/>
      </a:spcAft>
      <a:buFont typeface="Arial" pitchFamily="34" charset="0"/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4pPr>
    <a:lvl5pPr marL="2571476" algn="l" rtl="0" fontAlgn="base">
      <a:spcBef>
        <a:spcPct val="0"/>
      </a:spcBef>
      <a:spcAft>
        <a:spcPct val="0"/>
      </a:spcAft>
      <a:buFont typeface="Arial" pitchFamily="34" charset="0"/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5pPr>
    <a:lvl6pPr marL="3214345" algn="l" defTabSz="1285738" rtl="0" eaLnBrk="1" latinLnBrk="0" hangingPunct="1"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6pPr>
    <a:lvl7pPr marL="3857214" algn="l" defTabSz="1285738" rtl="0" eaLnBrk="1" latinLnBrk="0" hangingPunct="1"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7pPr>
    <a:lvl8pPr marL="4500082" algn="l" defTabSz="1285738" rtl="0" eaLnBrk="1" latinLnBrk="0" hangingPunct="1"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8pPr>
    <a:lvl9pPr marL="5142951" algn="l" defTabSz="1285738" rtl="0" eaLnBrk="1" latinLnBrk="0" hangingPunct="1">
      <a:defRPr sz="5600" kern="1200">
        <a:solidFill>
          <a:schemeClr val="bg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1019"/>
    <a:srgbClr val="F2A30F"/>
    <a:srgbClr val="EFB924"/>
    <a:srgbClr val="F5B014"/>
    <a:srgbClr val="FBF7B7"/>
    <a:srgbClr val="ED6918"/>
    <a:srgbClr val="DBFF01"/>
    <a:srgbClr val="F6C89C"/>
    <a:srgbClr val="F6EE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9" autoAdjust="0"/>
    <p:restoredTop sz="94581" autoAdjust="0"/>
  </p:normalViewPr>
  <p:slideViewPr>
    <p:cSldViewPr>
      <p:cViewPr>
        <p:scale>
          <a:sx n="90" d="100"/>
          <a:sy n="90" d="100"/>
        </p:scale>
        <p:origin x="-1050" y="-522"/>
      </p:cViewPr>
      <p:guideLst>
        <p:guide orient="horz" pos="3664"/>
        <p:guide orient="horz" pos="1928"/>
        <p:guide orient="horz" pos="3954"/>
        <p:guide orient="horz" pos="4126"/>
        <p:guide orient="horz" pos="696"/>
        <p:guide pos="3571"/>
        <p:guide pos="283"/>
        <p:guide pos="7694"/>
        <p:guide pos="591"/>
        <p:guide pos="845"/>
        <p:guide pos="7459"/>
        <p:guide pos="1195"/>
        <p:guide pos="72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76" Type="http://schemas.openxmlformats.org/officeDocument/2006/relationships/slide" Target="slides/slide62.xml"/><Relationship Id="rId8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74" Type="http://schemas.openxmlformats.org/officeDocument/2006/relationships/slide" Target="slides/slide60.xml"/><Relationship Id="rId79" Type="http://schemas.openxmlformats.org/officeDocument/2006/relationships/slide" Target="slides/slide65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7.xml"/><Relationship Id="rId82" Type="http://schemas.openxmlformats.org/officeDocument/2006/relationships/presProps" Target="presProps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77" Type="http://schemas.openxmlformats.org/officeDocument/2006/relationships/slide" Target="slides/slide6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80" Type="http://schemas.openxmlformats.org/officeDocument/2006/relationships/slide" Target="slides/slide66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81" Type="http://schemas.openxmlformats.org/officeDocument/2006/relationships/notesMaster" Target="notesMasters/notesMaster1.xml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ata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endParaRPr lang="zh-CN" altLang="en-US" sz="4800" kern="1200" dirty="0">
            <a:solidFill>
              <a:srgbClr val="FF0000"/>
            </a:solidFill>
            <a:latin typeface="方正黑体_GBK" pitchFamily="65" charset="-122"/>
            <a:ea typeface="方正黑体_GBK" pitchFamily="65" charset="-122"/>
            <a:cs typeface="+mn-cs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X="-3489" custLinFactNeighborY="-5126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063EED0-C25F-47F6-9D1D-6AE9340C8BE5}" type="presOf" srcId="{2A25C69E-4B38-4EA3-A587-594A77A63279}" destId="{030722B3-F24B-4CAB-83F2-4607C67D31F6}" srcOrd="0" destOrd="0" presId="urn:microsoft.com/office/officeart/2005/8/layout/vList2"/>
    <dgm:cxn modelId="{74D7BC44-45A8-4B4D-965F-AA23B75842DE}" type="presOf" srcId="{80647E74-CC48-473B-87D5-B5307683A6C4}" destId="{3A6A8D05-AFAD-4A56-BAE5-D284D5530EA4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2F8C6A80-2824-43DF-8F47-1EE0D2F256B5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X="3047" custLinFactNeighborY="-29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7340517-15FF-45F7-B1F1-F5E19CF3A9F1}" type="presOf" srcId="{2A25C69E-4B38-4EA3-A587-594A77A63279}" destId="{030722B3-F24B-4CAB-83F2-4607C67D31F6}" srcOrd="0" destOrd="0" presId="urn:microsoft.com/office/officeart/2005/8/layout/vList2"/>
    <dgm:cxn modelId="{4A30C45B-06B9-4A07-90EE-1A22FA8D3D8B}" type="presOf" srcId="{80647E74-CC48-473B-87D5-B5307683A6C4}" destId="{3A6A8D05-AFAD-4A56-BAE5-D284D5530EA4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D9947822-E569-4FA2-AF85-50551F386A4B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E8E79E8-F090-4BAC-93A1-C524533C2485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E7A8539-F8F7-4F20-BFDF-FA75A846FA87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四是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要特别关注送教上门问题</a:t>
          </a:r>
        </a:p>
      </dgm:t>
    </dgm:pt>
    <dgm:pt modelId="{DC21E1A7-606B-4D4F-BC5E-D229384409B3}" type="par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2C963AF0-16C0-4449-89B9-571BC0453D40}" type="sib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DD8E592B-F29E-4F1C-BFA6-7FD754CE5099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无方案</a:t>
          </a:r>
          <a:endParaRPr lang="zh-CN" altLang="en-US" sz="2800" b="1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FFDCED61-58A6-4925-BEC4-673C530DD69F}" type="parTrans" cxnId="{3F4134F9-D05E-4B30-A64D-001B4793D3E9}">
      <dgm:prSet/>
      <dgm:spPr/>
      <dgm:t>
        <a:bodyPr/>
        <a:lstStyle/>
        <a:p>
          <a:endParaRPr lang="zh-CN" altLang="en-US"/>
        </a:p>
      </dgm:t>
    </dgm:pt>
    <dgm:pt modelId="{1A8ACFFF-D6D5-4B5D-9D8E-CF77874CC29C}" type="sibTrans" cxnId="{3F4134F9-D05E-4B30-A64D-001B4793D3E9}">
      <dgm:prSet/>
      <dgm:spPr/>
      <dgm:t>
        <a:bodyPr/>
        <a:lstStyle/>
        <a:p>
          <a:endParaRPr lang="zh-CN" altLang="en-US"/>
        </a:p>
      </dgm:t>
    </dgm:pt>
    <dgm:pt modelId="{156883B7-8D82-4AC2-AF01-E152952DD04B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有方案，但未开展</a:t>
          </a:r>
          <a:endParaRPr lang="zh-CN" altLang="en-US" sz="2800" b="1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5EA41E80-4BB5-4570-B175-514D5043FF4D}" type="parTrans" cxnId="{59B47807-CCC7-4BB5-B141-D67169075E5C}">
      <dgm:prSet/>
      <dgm:spPr/>
      <dgm:t>
        <a:bodyPr/>
        <a:lstStyle/>
        <a:p>
          <a:endParaRPr lang="zh-CN" altLang="en-US"/>
        </a:p>
      </dgm:t>
    </dgm:pt>
    <dgm:pt modelId="{692ED976-E4FF-4905-8353-A13654E6A069}" type="sibTrans" cxnId="{59B47807-CCC7-4BB5-B141-D67169075E5C}">
      <dgm:prSet/>
      <dgm:spPr/>
      <dgm:t>
        <a:bodyPr/>
        <a:lstStyle/>
        <a:p>
          <a:endParaRPr lang="zh-CN" altLang="en-US"/>
        </a:p>
      </dgm:t>
    </dgm:pt>
    <dgm:pt modelId="{5630D744-8943-4E19-B26C-1DB793A54C81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未开展送教上门</a:t>
          </a:r>
          <a:endParaRPr lang="zh-CN" altLang="en-US" sz="2800" b="1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F84BD9E3-2644-42D0-902C-D84C0D1E2DAC}" type="parTrans" cxnId="{31896DC0-D037-461C-9579-280353DF458D}">
      <dgm:prSet/>
      <dgm:spPr/>
      <dgm:t>
        <a:bodyPr/>
        <a:lstStyle/>
        <a:p>
          <a:endParaRPr lang="zh-CN" altLang="en-US"/>
        </a:p>
      </dgm:t>
    </dgm:pt>
    <dgm:pt modelId="{8F108E8E-9840-453B-8F71-8CD7BF2ED539}" type="sibTrans" cxnId="{31896DC0-D037-461C-9579-280353DF458D}">
      <dgm:prSet/>
      <dgm:spPr/>
      <dgm:t>
        <a:bodyPr/>
        <a:lstStyle/>
        <a:p>
          <a:endParaRPr lang="zh-CN" altLang="en-US"/>
        </a:p>
      </dgm:t>
    </dgm:pt>
    <dgm:pt modelId="{4A60509A-9B0F-481E-A02C-7963693B1900}" type="pres">
      <dgm:prSet presAssocID="{5E8E79E8-F090-4BAC-93A1-C524533C24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FCCDD0C-555A-4FDA-8597-F2D50FA8F327}" type="pres">
      <dgm:prSet presAssocID="{4E7A8539-F8F7-4F20-BFDF-FA75A846FA87}" presName="hierRoot1" presStyleCnt="0">
        <dgm:presLayoutVars>
          <dgm:hierBranch val="init"/>
        </dgm:presLayoutVars>
      </dgm:prSet>
      <dgm:spPr/>
    </dgm:pt>
    <dgm:pt modelId="{4066A93C-30A8-42D7-A3F9-69A74BDDBEC8}" type="pres">
      <dgm:prSet presAssocID="{4E7A8539-F8F7-4F20-BFDF-FA75A846FA87}" presName="rootComposite1" presStyleCnt="0"/>
      <dgm:spPr/>
    </dgm:pt>
    <dgm:pt modelId="{C5483D8F-6F3B-46B0-8153-D63595B37E9F}" type="pres">
      <dgm:prSet presAssocID="{4E7A8539-F8F7-4F20-BFDF-FA75A846FA87}" presName="rootText1" presStyleLbl="node0" presStyleIdx="0" presStyleCnt="1" custScaleX="643140" custScaleY="122925" custLinFactNeighborY="-7300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9AB05A6-4282-4B73-B6CE-8172ED4D2CD2}" type="pres">
      <dgm:prSet presAssocID="{4E7A8539-F8F7-4F20-BFDF-FA75A846FA8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FE0D6044-BD44-440F-B37C-CCA426A3C72F}" type="pres">
      <dgm:prSet presAssocID="{4E7A8539-F8F7-4F20-BFDF-FA75A846FA87}" presName="hierChild2" presStyleCnt="0"/>
      <dgm:spPr/>
    </dgm:pt>
    <dgm:pt modelId="{76F16A98-F5DC-49B6-AB39-029B88D96A4D}" type="pres">
      <dgm:prSet presAssocID="{FFDCED61-58A6-4925-BEC4-673C530DD69F}" presName="Name37" presStyleLbl="parChTrans1D2" presStyleIdx="0" presStyleCnt="3"/>
      <dgm:spPr/>
      <dgm:t>
        <a:bodyPr/>
        <a:lstStyle/>
        <a:p>
          <a:endParaRPr lang="zh-CN" altLang="en-US"/>
        </a:p>
      </dgm:t>
    </dgm:pt>
    <dgm:pt modelId="{F3AA6138-7F74-4480-8D42-45C5B681F51F}" type="pres">
      <dgm:prSet presAssocID="{DD8E592B-F29E-4F1C-BFA6-7FD754CE5099}" presName="hierRoot2" presStyleCnt="0">
        <dgm:presLayoutVars>
          <dgm:hierBranch val="init"/>
        </dgm:presLayoutVars>
      </dgm:prSet>
      <dgm:spPr/>
    </dgm:pt>
    <dgm:pt modelId="{574179C8-AA6A-47C9-8BDE-6563A4698ACF}" type="pres">
      <dgm:prSet presAssocID="{DD8E592B-F29E-4F1C-BFA6-7FD754CE5099}" presName="rootComposite" presStyleCnt="0"/>
      <dgm:spPr/>
    </dgm:pt>
    <dgm:pt modelId="{70277949-E138-442A-9F5A-3D1497F9653C}" type="pres">
      <dgm:prSet presAssocID="{DD8E592B-F29E-4F1C-BFA6-7FD754CE5099}" presName="rootText" presStyleLbl="node2" presStyleIdx="0" presStyleCnt="3" custScaleX="179680" custScaleY="208002" custLinFactNeighborX="-23138" custLinFactNeighborY="409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442F9AF-6DB5-4DE0-A910-6AB3F5F6454D}" type="pres">
      <dgm:prSet presAssocID="{DD8E592B-F29E-4F1C-BFA6-7FD754CE5099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D21051E9-7740-48AC-99FB-B8C3648A46F3}" type="pres">
      <dgm:prSet presAssocID="{DD8E592B-F29E-4F1C-BFA6-7FD754CE5099}" presName="hierChild4" presStyleCnt="0"/>
      <dgm:spPr/>
    </dgm:pt>
    <dgm:pt modelId="{59091316-597E-4037-A714-84E30E25CC21}" type="pres">
      <dgm:prSet presAssocID="{DD8E592B-F29E-4F1C-BFA6-7FD754CE5099}" presName="hierChild5" presStyleCnt="0"/>
      <dgm:spPr/>
    </dgm:pt>
    <dgm:pt modelId="{7B90F3B8-FBB5-4D99-974B-C1478565B6F1}" type="pres">
      <dgm:prSet presAssocID="{5EA41E80-4BB5-4570-B175-514D5043FF4D}" presName="Name37" presStyleLbl="parChTrans1D2" presStyleIdx="1" presStyleCnt="3"/>
      <dgm:spPr/>
      <dgm:t>
        <a:bodyPr/>
        <a:lstStyle/>
        <a:p>
          <a:endParaRPr lang="zh-CN" altLang="en-US"/>
        </a:p>
      </dgm:t>
    </dgm:pt>
    <dgm:pt modelId="{E87A3A3E-E155-4D2D-B95F-9A44D82347B6}" type="pres">
      <dgm:prSet presAssocID="{156883B7-8D82-4AC2-AF01-E152952DD04B}" presName="hierRoot2" presStyleCnt="0">
        <dgm:presLayoutVars>
          <dgm:hierBranch val="init"/>
        </dgm:presLayoutVars>
      </dgm:prSet>
      <dgm:spPr/>
    </dgm:pt>
    <dgm:pt modelId="{C2CFEE3B-C80F-4AE9-99E3-41253D8629BA}" type="pres">
      <dgm:prSet presAssocID="{156883B7-8D82-4AC2-AF01-E152952DD04B}" presName="rootComposite" presStyleCnt="0"/>
      <dgm:spPr/>
    </dgm:pt>
    <dgm:pt modelId="{2FCCAECB-CC87-4322-93EA-C3B3092F4177}" type="pres">
      <dgm:prSet presAssocID="{156883B7-8D82-4AC2-AF01-E152952DD04B}" presName="rootText" presStyleLbl="node2" presStyleIdx="1" presStyleCnt="3" custScaleX="179680" custScaleY="208002" custLinFactNeighborX="-515" custLinFactNeighborY="409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CB6AE3A-ABFC-456B-945D-D89806590C18}" type="pres">
      <dgm:prSet presAssocID="{156883B7-8D82-4AC2-AF01-E152952DD04B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8963770E-C9A8-401F-9468-4530915CC300}" type="pres">
      <dgm:prSet presAssocID="{156883B7-8D82-4AC2-AF01-E152952DD04B}" presName="hierChild4" presStyleCnt="0"/>
      <dgm:spPr/>
    </dgm:pt>
    <dgm:pt modelId="{4C92B5DC-AF71-47F0-8141-027963C9625F}" type="pres">
      <dgm:prSet presAssocID="{156883B7-8D82-4AC2-AF01-E152952DD04B}" presName="hierChild5" presStyleCnt="0"/>
      <dgm:spPr/>
    </dgm:pt>
    <dgm:pt modelId="{F32AB36F-3261-4D67-86A2-912E8DE11D91}" type="pres">
      <dgm:prSet presAssocID="{F84BD9E3-2644-42D0-902C-D84C0D1E2DAC}" presName="Name37" presStyleLbl="parChTrans1D2" presStyleIdx="2" presStyleCnt="3"/>
      <dgm:spPr/>
      <dgm:t>
        <a:bodyPr/>
        <a:lstStyle/>
        <a:p>
          <a:endParaRPr lang="zh-CN" altLang="en-US"/>
        </a:p>
      </dgm:t>
    </dgm:pt>
    <dgm:pt modelId="{21321407-A444-4108-A7D7-8A61978851BB}" type="pres">
      <dgm:prSet presAssocID="{5630D744-8943-4E19-B26C-1DB793A54C81}" presName="hierRoot2" presStyleCnt="0">
        <dgm:presLayoutVars>
          <dgm:hierBranch val="init"/>
        </dgm:presLayoutVars>
      </dgm:prSet>
      <dgm:spPr/>
    </dgm:pt>
    <dgm:pt modelId="{84C79FAC-0AEC-49E6-B728-4355193FCBA3}" type="pres">
      <dgm:prSet presAssocID="{5630D744-8943-4E19-B26C-1DB793A54C81}" presName="rootComposite" presStyleCnt="0"/>
      <dgm:spPr/>
    </dgm:pt>
    <dgm:pt modelId="{53E7CB7F-2E69-4FB5-834A-DB96A5F1C02D}" type="pres">
      <dgm:prSet presAssocID="{5630D744-8943-4E19-B26C-1DB793A54C81}" presName="rootText" presStyleLbl="node2" presStyleIdx="2" presStyleCnt="3" custScaleX="179680" custScaleY="208002" custLinFactNeighborX="29093" custLinFactNeighborY="409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ED7DBCE-9A14-483A-8665-970E340F9D21}" type="pres">
      <dgm:prSet presAssocID="{5630D744-8943-4E19-B26C-1DB793A54C81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3B3E918B-6089-4638-BE23-7C24CDD624FA}" type="pres">
      <dgm:prSet presAssocID="{5630D744-8943-4E19-B26C-1DB793A54C81}" presName="hierChild4" presStyleCnt="0"/>
      <dgm:spPr/>
    </dgm:pt>
    <dgm:pt modelId="{CBEE3514-98A6-487C-AABD-51EFA51AF1B5}" type="pres">
      <dgm:prSet presAssocID="{5630D744-8943-4E19-B26C-1DB793A54C81}" presName="hierChild5" presStyleCnt="0"/>
      <dgm:spPr/>
    </dgm:pt>
    <dgm:pt modelId="{D7A99084-3FCC-457A-B2BD-1FDFBABCD94C}" type="pres">
      <dgm:prSet presAssocID="{4E7A8539-F8F7-4F20-BFDF-FA75A846FA87}" presName="hierChild3" presStyleCnt="0"/>
      <dgm:spPr/>
    </dgm:pt>
  </dgm:ptLst>
  <dgm:cxnLst>
    <dgm:cxn modelId="{BCB7E7C8-4D01-48F8-AAA1-BA895DBF9F08}" srcId="{5E8E79E8-F090-4BAC-93A1-C524533C2485}" destId="{4E7A8539-F8F7-4F20-BFDF-FA75A846FA87}" srcOrd="0" destOrd="0" parTransId="{DC21E1A7-606B-4D4F-BC5E-D229384409B3}" sibTransId="{2C963AF0-16C0-4449-89B9-571BC0453D40}"/>
    <dgm:cxn modelId="{9C5CD3D1-EA19-40DD-AE8A-AC7A1410042D}" type="presOf" srcId="{5E8E79E8-F090-4BAC-93A1-C524533C2485}" destId="{4A60509A-9B0F-481E-A02C-7963693B1900}" srcOrd="0" destOrd="0" presId="urn:microsoft.com/office/officeart/2005/8/layout/orgChart1"/>
    <dgm:cxn modelId="{59B47807-CCC7-4BB5-B141-D67169075E5C}" srcId="{4E7A8539-F8F7-4F20-BFDF-FA75A846FA87}" destId="{156883B7-8D82-4AC2-AF01-E152952DD04B}" srcOrd="1" destOrd="0" parTransId="{5EA41E80-4BB5-4570-B175-514D5043FF4D}" sibTransId="{692ED976-E4FF-4905-8353-A13654E6A069}"/>
    <dgm:cxn modelId="{3F4134F9-D05E-4B30-A64D-001B4793D3E9}" srcId="{4E7A8539-F8F7-4F20-BFDF-FA75A846FA87}" destId="{DD8E592B-F29E-4F1C-BFA6-7FD754CE5099}" srcOrd="0" destOrd="0" parTransId="{FFDCED61-58A6-4925-BEC4-673C530DD69F}" sibTransId="{1A8ACFFF-D6D5-4B5D-9D8E-CF77874CC29C}"/>
    <dgm:cxn modelId="{DF81E736-B0EF-49EA-8CFB-3EF8FE1BB8AD}" type="presOf" srcId="{FFDCED61-58A6-4925-BEC4-673C530DD69F}" destId="{76F16A98-F5DC-49B6-AB39-029B88D96A4D}" srcOrd="0" destOrd="0" presId="urn:microsoft.com/office/officeart/2005/8/layout/orgChart1"/>
    <dgm:cxn modelId="{8225A5B8-63D1-4284-A477-5515137D6206}" type="presOf" srcId="{156883B7-8D82-4AC2-AF01-E152952DD04B}" destId="{2FCCAECB-CC87-4322-93EA-C3B3092F4177}" srcOrd="0" destOrd="0" presId="urn:microsoft.com/office/officeart/2005/8/layout/orgChart1"/>
    <dgm:cxn modelId="{8C97E9F3-EA8F-4088-9C32-3C7B4E091584}" type="presOf" srcId="{156883B7-8D82-4AC2-AF01-E152952DD04B}" destId="{5CB6AE3A-ABFC-456B-945D-D89806590C18}" srcOrd="1" destOrd="0" presId="urn:microsoft.com/office/officeart/2005/8/layout/orgChart1"/>
    <dgm:cxn modelId="{B83E22C5-C357-402A-8DBF-A6BF51B2F8B7}" type="presOf" srcId="{DD8E592B-F29E-4F1C-BFA6-7FD754CE5099}" destId="{70277949-E138-442A-9F5A-3D1497F9653C}" srcOrd="0" destOrd="0" presId="urn:microsoft.com/office/officeart/2005/8/layout/orgChart1"/>
    <dgm:cxn modelId="{263E3AB3-14F9-49BC-9660-26BE52A4F1C6}" type="presOf" srcId="{DD8E592B-F29E-4F1C-BFA6-7FD754CE5099}" destId="{F442F9AF-6DB5-4DE0-A910-6AB3F5F6454D}" srcOrd="1" destOrd="0" presId="urn:microsoft.com/office/officeart/2005/8/layout/orgChart1"/>
    <dgm:cxn modelId="{2446A16B-253B-41D8-9664-D12995713F4D}" type="presOf" srcId="{5EA41E80-4BB5-4570-B175-514D5043FF4D}" destId="{7B90F3B8-FBB5-4D99-974B-C1478565B6F1}" srcOrd="0" destOrd="0" presId="urn:microsoft.com/office/officeart/2005/8/layout/orgChart1"/>
    <dgm:cxn modelId="{2F325F65-CFDA-44C8-BB7A-19D1FD87D689}" type="presOf" srcId="{F84BD9E3-2644-42D0-902C-D84C0D1E2DAC}" destId="{F32AB36F-3261-4D67-86A2-912E8DE11D91}" srcOrd="0" destOrd="0" presId="urn:microsoft.com/office/officeart/2005/8/layout/orgChart1"/>
    <dgm:cxn modelId="{31896DC0-D037-461C-9579-280353DF458D}" srcId="{4E7A8539-F8F7-4F20-BFDF-FA75A846FA87}" destId="{5630D744-8943-4E19-B26C-1DB793A54C81}" srcOrd="2" destOrd="0" parTransId="{F84BD9E3-2644-42D0-902C-D84C0D1E2DAC}" sibTransId="{8F108E8E-9840-453B-8F71-8CD7BF2ED539}"/>
    <dgm:cxn modelId="{C6AF5239-22C2-463C-BC90-986A73C44CBA}" type="presOf" srcId="{4E7A8539-F8F7-4F20-BFDF-FA75A846FA87}" destId="{C5483D8F-6F3B-46B0-8153-D63595B37E9F}" srcOrd="0" destOrd="0" presId="urn:microsoft.com/office/officeart/2005/8/layout/orgChart1"/>
    <dgm:cxn modelId="{58591ED6-0602-4C55-B6A0-D82D685BF65B}" type="presOf" srcId="{5630D744-8943-4E19-B26C-1DB793A54C81}" destId="{FED7DBCE-9A14-483A-8665-970E340F9D21}" srcOrd="1" destOrd="0" presId="urn:microsoft.com/office/officeart/2005/8/layout/orgChart1"/>
    <dgm:cxn modelId="{707E6613-47F7-4F90-B4AC-567F99B6C609}" type="presOf" srcId="{4E7A8539-F8F7-4F20-BFDF-FA75A846FA87}" destId="{69AB05A6-4282-4B73-B6CE-8172ED4D2CD2}" srcOrd="1" destOrd="0" presId="urn:microsoft.com/office/officeart/2005/8/layout/orgChart1"/>
    <dgm:cxn modelId="{C7092E96-ACAC-4F89-8FBC-F0AE969CAFD3}" type="presOf" srcId="{5630D744-8943-4E19-B26C-1DB793A54C81}" destId="{53E7CB7F-2E69-4FB5-834A-DB96A5F1C02D}" srcOrd="0" destOrd="0" presId="urn:microsoft.com/office/officeart/2005/8/layout/orgChart1"/>
    <dgm:cxn modelId="{3B3632D5-D12B-4002-BC4D-F8C3E6A220A7}" type="presParOf" srcId="{4A60509A-9B0F-481E-A02C-7963693B1900}" destId="{5FCCDD0C-555A-4FDA-8597-F2D50FA8F327}" srcOrd="0" destOrd="0" presId="urn:microsoft.com/office/officeart/2005/8/layout/orgChart1"/>
    <dgm:cxn modelId="{A8B98D00-2914-4B98-8ACB-6F43234E05AE}" type="presParOf" srcId="{5FCCDD0C-555A-4FDA-8597-F2D50FA8F327}" destId="{4066A93C-30A8-42D7-A3F9-69A74BDDBEC8}" srcOrd="0" destOrd="0" presId="urn:microsoft.com/office/officeart/2005/8/layout/orgChart1"/>
    <dgm:cxn modelId="{801FACE0-6C8B-47E2-8906-E26F0CAEA727}" type="presParOf" srcId="{4066A93C-30A8-42D7-A3F9-69A74BDDBEC8}" destId="{C5483D8F-6F3B-46B0-8153-D63595B37E9F}" srcOrd="0" destOrd="0" presId="urn:microsoft.com/office/officeart/2005/8/layout/orgChart1"/>
    <dgm:cxn modelId="{79F4D2E2-CCF0-4FDB-ABD7-3A0FB077D379}" type="presParOf" srcId="{4066A93C-30A8-42D7-A3F9-69A74BDDBEC8}" destId="{69AB05A6-4282-4B73-B6CE-8172ED4D2CD2}" srcOrd="1" destOrd="0" presId="urn:microsoft.com/office/officeart/2005/8/layout/orgChart1"/>
    <dgm:cxn modelId="{71BA8E26-2C23-4372-A67E-179ADDB1C5D9}" type="presParOf" srcId="{5FCCDD0C-555A-4FDA-8597-F2D50FA8F327}" destId="{FE0D6044-BD44-440F-B37C-CCA426A3C72F}" srcOrd="1" destOrd="0" presId="urn:microsoft.com/office/officeart/2005/8/layout/orgChart1"/>
    <dgm:cxn modelId="{AB35E3B5-E607-4845-9148-BB3FFD26EC8E}" type="presParOf" srcId="{FE0D6044-BD44-440F-B37C-CCA426A3C72F}" destId="{76F16A98-F5DC-49B6-AB39-029B88D96A4D}" srcOrd="0" destOrd="0" presId="urn:microsoft.com/office/officeart/2005/8/layout/orgChart1"/>
    <dgm:cxn modelId="{735949B1-E208-43D7-A618-9C0B8D84CBAD}" type="presParOf" srcId="{FE0D6044-BD44-440F-B37C-CCA426A3C72F}" destId="{F3AA6138-7F74-4480-8D42-45C5B681F51F}" srcOrd="1" destOrd="0" presId="urn:microsoft.com/office/officeart/2005/8/layout/orgChart1"/>
    <dgm:cxn modelId="{480F9366-82F0-4279-9FBC-C81680741FCE}" type="presParOf" srcId="{F3AA6138-7F74-4480-8D42-45C5B681F51F}" destId="{574179C8-AA6A-47C9-8BDE-6563A4698ACF}" srcOrd="0" destOrd="0" presId="urn:microsoft.com/office/officeart/2005/8/layout/orgChart1"/>
    <dgm:cxn modelId="{0A4030FE-4604-4E2F-957C-EDC83CD200C0}" type="presParOf" srcId="{574179C8-AA6A-47C9-8BDE-6563A4698ACF}" destId="{70277949-E138-442A-9F5A-3D1497F9653C}" srcOrd="0" destOrd="0" presId="urn:microsoft.com/office/officeart/2005/8/layout/orgChart1"/>
    <dgm:cxn modelId="{709A5599-3741-4B09-8D45-43CED897C77B}" type="presParOf" srcId="{574179C8-AA6A-47C9-8BDE-6563A4698ACF}" destId="{F442F9AF-6DB5-4DE0-A910-6AB3F5F6454D}" srcOrd="1" destOrd="0" presId="urn:microsoft.com/office/officeart/2005/8/layout/orgChart1"/>
    <dgm:cxn modelId="{73C68332-3EC1-4C9C-AFBE-307D76A28FE8}" type="presParOf" srcId="{F3AA6138-7F74-4480-8D42-45C5B681F51F}" destId="{D21051E9-7740-48AC-99FB-B8C3648A46F3}" srcOrd="1" destOrd="0" presId="urn:microsoft.com/office/officeart/2005/8/layout/orgChart1"/>
    <dgm:cxn modelId="{C239B1DC-A09C-4B63-85AD-24E3C5296B5F}" type="presParOf" srcId="{F3AA6138-7F74-4480-8D42-45C5B681F51F}" destId="{59091316-597E-4037-A714-84E30E25CC21}" srcOrd="2" destOrd="0" presId="urn:microsoft.com/office/officeart/2005/8/layout/orgChart1"/>
    <dgm:cxn modelId="{E288A2D2-6CCB-4681-877C-D790498A6A24}" type="presParOf" srcId="{FE0D6044-BD44-440F-B37C-CCA426A3C72F}" destId="{7B90F3B8-FBB5-4D99-974B-C1478565B6F1}" srcOrd="2" destOrd="0" presId="urn:microsoft.com/office/officeart/2005/8/layout/orgChart1"/>
    <dgm:cxn modelId="{3A0BBCF6-C060-4945-9EA8-A6BA2947BB12}" type="presParOf" srcId="{FE0D6044-BD44-440F-B37C-CCA426A3C72F}" destId="{E87A3A3E-E155-4D2D-B95F-9A44D82347B6}" srcOrd="3" destOrd="0" presId="urn:microsoft.com/office/officeart/2005/8/layout/orgChart1"/>
    <dgm:cxn modelId="{7619716D-4BE5-4A99-9DBB-4DFC63B782A8}" type="presParOf" srcId="{E87A3A3E-E155-4D2D-B95F-9A44D82347B6}" destId="{C2CFEE3B-C80F-4AE9-99E3-41253D8629BA}" srcOrd="0" destOrd="0" presId="urn:microsoft.com/office/officeart/2005/8/layout/orgChart1"/>
    <dgm:cxn modelId="{C68D547B-C960-4B4F-8753-871C7877EED7}" type="presParOf" srcId="{C2CFEE3B-C80F-4AE9-99E3-41253D8629BA}" destId="{2FCCAECB-CC87-4322-93EA-C3B3092F4177}" srcOrd="0" destOrd="0" presId="urn:microsoft.com/office/officeart/2005/8/layout/orgChart1"/>
    <dgm:cxn modelId="{05B899C9-A98A-435A-9409-1B2C9A756712}" type="presParOf" srcId="{C2CFEE3B-C80F-4AE9-99E3-41253D8629BA}" destId="{5CB6AE3A-ABFC-456B-945D-D89806590C18}" srcOrd="1" destOrd="0" presId="urn:microsoft.com/office/officeart/2005/8/layout/orgChart1"/>
    <dgm:cxn modelId="{875611C9-FEB2-4FC8-83BA-E44A790E1E08}" type="presParOf" srcId="{E87A3A3E-E155-4D2D-B95F-9A44D82347B6}" destId="{8963770E-C9A8-401F-9468-4530915CC300}" srcOrd="1" destOrd="0" presId="urn:microsoft.com/office/officeart/2005/8/layout/orgChart1"/>
    <dgm:cxn modelId="{8CA3928D-978B-41C5-BDD8-B59ACF785E3D}" type="presParOf" srcId="{E87A3A3E-E155-4D2D-B95F-9A44D82347B6}" destId="{4C92B5DC-AF71-47F0-8141-027963C9625F}" srcOrd="2" destOrd="0" presId="urn:microsoft.com/office/officeart/2005/8/layout/orgChart1"/>
    <dgm:cxn modelId="{343C22CD-37A5-47A0-997B-ADFB48CE82FB}" type="presParOf" srcId="{FE0D6044-BD44-440F-B37C-CCA426A3C72F}" destId="{F32AB36F-3261-4D67-86A2-912E8DE11D91}" srcOrd="4" destOrd="0" presId="urn:microsoft.com/office/officeart/2005/8/layout/orgChart1"/>
    <dgm:cxn modelId="{387CFAD0-E033-46FE-B427-BD0B71449896}" type="presParOf" srcId="{FE0D6044-BD44-440F-B37C-CCA426A3C72F}" destId="{21321407-A444-4108-A7D7-8A61978851BB}" srcOrd="5" destOrd="0" presId="urn:microsoft.com/office/officeart/2005/8/layout/orgChart1"/>
    <dgm:cxn modelId="{AA28846C-6D12-4993-9692-A23CF13C622D}" type="presParOf" srcId="{21321407-A444-4108-A7D7-8A61978851BB}" destId="{84C79FAC-0AEC-49E6-B728-4355193FCBA3}" srcOrd="0" destOrd="0" presId="urn:microsoft.com/office/officeart/2005/8/layout/orgChart1"/>
    <dgm:cxn modelId="{774E7FB7-9DD1-4DA3-ADF3-E0FB661FA598}" type="presParOf" srcId="{84C79FAC-0AEC-49E6-B728-4355193FCBA3}" destId="{53E7CB7F-2E69-4FB5-834A-DB96A5F1C02D}" srcOrd="0" destOrd="0" presId="urn:microsoft.com/office/officeart/2005/8/layout/orgChart1"/>
    <dgm:cxn modelId="{72008735-D452-4A1A-B33B-9E61A8E96413}" type="presParOf" srcId="{84C79FAC-0AEC-49E6-B728-4355193FCBA3}" destId="{FED7DBCE-9A14-483A-8665-970E340F9D21}" srcOrd="1" destOrd="0" presId="urn:microsoft.com/office/officeart/2005/8/layout/orgChart1"/>
    <dgm:cxn modelId="{177C1793-422C-44BA-86E9-E7DEA08C9370}" type="presParOf" srcId="{21321407-A444-4108-A7D7-8A61978851BB}" destId="{3B3E918B-6089-4638-BE23-7C24CDD624FA}" srcOrd="1" destOrd="0" presId="urn:microsoft.com/office/officeart/2005/8/layout/orgChart1"/>
    <dgm:cxn modelId="{CB66E3C3-7D58-4847-ADEA-8D44CC528FE4}" type="presParOf" srcId="{21321407-A444-4108-A7D7-8A61978851BB}" destId="{CBEE3514-98A6-487C-AABD-51EFA51AF1B5}" srcOrd="2" destOrd="0" presId="urn:microsoft.com/office/officeart/2005/8/layout/orgChart1"/>
    <dgm:cxn modelId="{C617FBD7-EE35-4B5E-8677-57A996AE1359}" type="presParOf" srcId="{5FCCDD0C-555A-4FDA-8597-F2D50FA8F327}" destId="{D7A99084-3FCC-457A-B2BD-1FDFBABCD94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43F2427-D999-4DF3-93E4-5B1CC6C3E0AE}" type="presOf" srcId="{80647E74-CC48-473B-87D5-B5307683A6C4}" destId="{3A6A8D05-AFAD-4A56-BAE5-D284D5530E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5461AB2-7D18-4269-ABF0-64E98A329114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F28DAF2-743E-439B-B215-5D5C168DB864}" type="pres">
      <dgm:prSet presAssocID="{95461AB2-7D18-4269-ABF0-64E98A329114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B3474E7-A111-4A09-8AC6-5AD0C15854F9}" type="presOf" srcId="{95461AB2-7D18-4269-ABF0-64E98A329114}" destId="{AF28DAF2-743E-439B-B215-5D5C168DB864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二、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脱贫攻坚干部培训需要注意和把握的重点</a:t>
          </a:r>
          <a:r>
            <a:rPr lang="en-US" alt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  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(</a:t>
          </a:r>
          <a:r>
            <a:rPr lang="zh-CN" altLang="en-US" sz="3600" b="1" kern="1200" dirty="0" smtClean="0">
              <a:solidFill>
                <a:srgbClr val="FFC000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四看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)</a:t>
          </a:r>
          <a:endParaRPr lang="zh-CN" sz="4400" kern="1200" dirty="0">
            <a:solidFill>
              <a:srgbClr val="FF0000"/>
            </a:solidFill>
            <a:latin typeface="方正准圆_GBK" pitchFamily="65" charset="-122"/>
            <a:ea typeface="方正准圆_GBK" pitchFamily="65" charset="-122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Y="-2107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8A8CC3E-1000-40D6-A6BD-3A7B876734FC}" type="presOf" srcId="{2A25C69E-4B38-4EA3-A587-594A77A63279}" destId="{030722B3-F24B-4CAB-83F2-4607C67D31F6}" srcOrd="0" destOrd="0" presId="urn:microsoft.com/office/officeart/2005/8/layout/vList2"/>
    <dgm:cxn modelId="{3E8DD746-2A14-4A25-A803-A737372CFC5A}" type="presOf" srcId="{80647E74-CC48-473B-87D5-B5307683A6C4}" destId="{3A6A8D05-AFAD-4A56-BAE5-D284D5530EA4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58540442-4D44-44E5-9021-18AA92AAB169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二、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脱贫攻坚干部培训需要注意和把握的重点</a:t>
          </a:r>
          <a:r>
            <a:rPr lang="en-US" alt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  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(</a:t>
          </a:r>
          <a:r>
            <a:rPr lang="zh-CN" altLang="en-US" sz="3600" b="1" kern="1200" dirty="0" smtClean="0">
              <a:solidFill>
                <a:srgbClr val="FFC000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四看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)</a:t>
          </a:r>
          <a:endParaRPr lang="zh-CN" sz="4400" kern="1200" dirty="0">
            <a:solidFill>
              <a:srgbClr val="FF0000"/>
            </a:solidFill>
            <a:latin typeface="方正准圆_GBK" pitchFamily="65" charset="-122"/>
            <a:ea typeface="方正准圆_GBK" pitchFamily="65" charset="-122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Y="-2107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333B872-23F8-4A82-88DE-3B43B937A40B}" type="presOf" srcId="{80647E74-CC48-473B-87D5-B5307683A6C4}" destId="{3A6A8D05-AFAD-4A56-BAE5-D284D5530EA4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438D41FF-4EC9-45C2-81A6-FEDE4F505542}" type="presOf" srcId="{2A25C69E-4B38-4EA3-A587-594A77A63279}" destId="{030722B3-F24B-4CAB-83F2-4607C67D31F6}" srcOrd="0" destOrd="0" presId="urn:microsoft.com/office/officeart/2005/8/layout/vList2"/>
    <dgm:cxn modelId="{76088F15-2438-421E-AAB8-21A9499DFE91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二、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脱贫攻坚干部培训需要注意和把握的重点</a:t>
          </a:r>
          <a:r>
            <a:rPr lang="en-US" alt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  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(</a:t>
          </a:r>
          <a:r>
            <a:rPr lang="zh-CN" altLang="en-US" sz="3600" b="1" kern="1200" dirty="0" smtClean="0">
              <a:solidFill>
                <a:srgbClr val="FFC000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四看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)</a:t>
          </a:r>
          <a:endParaRPr lang="zh-CN" sz="4400" kern="1200" dirty="0">
            <a:solidFill>
              <a:srgbClr val="FF0000"/>
            </a:solidFill>
            <a:latin typeface="方正准圆_GBK" pitchFamily="65" charset="-122"/>
            <a:ea typeface="方正准圆_GBK" pitchFamily="65" charset="-122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Y="-2107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58DD8CB-6239-41BF-A49C-868EA7684559}" type="presOf" srcId="{2A25C69E-4B38-4EA3-A587-594A77A63279}" destId="{030722B3-F24B-4CAB-83F2-4607C67D31F6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AB97C4C6-907A-46EC-B54E-6EF37E006570}" type="presOf" srcId="{80647E74-CC48-473B-87D5-B5307683A6C4}" destId="{3A6A8D05-AFAD-4A56-BAE5-D284D5530EA4}" srcOrd="0" destOrd="0" presId="urn:microsoft.com/office/officeart/2005/8/layout/vList2"/>
    <dgm:cxn modelId="{73BC4344-0AA9-4DA3-A2C2-F15478AFB24F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二、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脱贫攻坚干部培训需要注意和把握的重点</a:t>
          </a:r>
          <a:r>
            <a:rPr lang="en-US" alt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  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(</a:t>
          </a:r>
          <a:r>
            <a:rPr lang="zh-CN" altLang="en-US" sz="3600" b="1" kern="1200" dirty="0" smtClean="0">
              <a:solidFill>
                <a:srgbClr val="FFC000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四看</a:t>
          </a:r>
          <a:r>
            <a:rPr lang="en-US" altLang="zh-CN" sz="4400" kern="1200" dirty="0" smtClean="0">
              <a:solidFill>
                <a:srgbClr val="FF0000"/>
              </a:solidFill>
              <a:latin typeface="方正准圆_GBK" pitchFamily="65" charset="-122"/>
              <a:ea typeface="方正准圆_GBK" pitchFamily="65" charset="-122"/>
            </a:rPr>
            <a:t>)</a:t>
          </a:r>
          <a:endParaRPr lang="zh-CN" sz="4400" kern="1200" dirty="0">
            <a:solidFill>
              <a:srgbClr val="FF0000"/>
            </a:solidFill>
            <a:latin typeface="方正准圆_GBK" pitchFamily="65" charset="-122"/>
            <a:ea typeface="方正准圆_GBK" pitchFamily="65" charset="-122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Y="-2107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347FD81-CCE0-4F75-B734-9AEA9502458E}" type="presOf" srcId="{80647E74-CC48-473B-87D5-B5307683A6C4}" destId="{3A6A8D05-AFAD-4A56-BAE5-D284D5530EA4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E34BC784-8585-455F-A63A-8E26FBEB5544}" type="presOf" srcId="{2A25C69E-4B38-4EA3-A587-594A77A63279}" destId="{030722B3-F24B-4CAB-83F2-4607C67D31F6}" srcOrd="0" destOrd="0" presId="urn:microsoft.com/office/officeart/2005/8/layout/vList2"/>
    <dgm:cxn modelId="{F0F5164D-DDF8-4284-864D-2D81D759C378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F116D54-25C5-4E27-AFD3-3132E01484B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9B79DBE-4770-475F-A349-41E3B48E015E}">
      <dgm:prSet custT="1"/>
      <dgm:spPr>
        <a:solidFill>
          <a:srgbClr val="FF0000">
            <a:alpha val="49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一是要从建设数量上把握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586CF93-BFB0-4AC1-AE79-65885CA45681}" type="par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1E6142BB-B40D-45FA-92AB-8690BB8DC647}" type="sib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9A9F6753-FC1A-439D-B471-286B98268BFA}">
      <dgm:prSet custT="1"/>
      <dgm:spPr>
        <a:solidFill>
          <a:srgbClr val="FF0000">
            <a:alpha val="70000"/>
          </a:srgbClr>
        </a:solidFill>
      </dgm:spPr>
      <dgm:t>
        <a:bodyPr/>
        <a:lstStyle/>
        <a:p>
          <a:endParaRPr lang="zh-CN" altLang="en-US" sz="5400" dirty="0">
            <a:latin typeface="Vijaya" pitchFamily="34" charset="0"/>
            <a:cs typeface="Vijaya" pitchFamily="34" charset="0"/>
          </a:endParaRPr>
        </a:p>
      </dgm:t>
    </dgm:pt>
    <dgm:pt modelId="{AC27ACB5-B5BD-4771-84F2-54292828FC56}" type="sib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F789B319-47BE-4B7E-B364-CE8EC19251F2}" type="par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77A955C0-67E1-41C9-B737-F54AE83D10D8}" type="pres">
      <dgm:prSet presAssocID="{4F116D54-25C5-4E27-AFD3-3132E01484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1814E30-79A3-4DD2-9C28-EE1DCDCB5D6E}" type="pres">
      <dgm:prSet presAssocID="{9A9F6753-FC1A-439D-B471-286B98268BFA}" presName="composite" presStyleCnt="0"/>
      <dgm:spPr/>
    </dgm:pt>
    <dgm:pt modelId="{EC09F12D-340B-4822-81F4-4DAB44F07F6E}" type="pres">
      <dgm:prSet presAssocID="{9A9F6753-FC1A-439D-B471-286B98268BFA}" presName="parentText" presStyleLbl="alignNode1" presStyleIdx="0" presStyleCnt="1" custLinFactNeighborX="-15904" custLinFactNeighborY="4453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F6D4F5-5A2B-4A90-9FBC-E267822C9ACC}" type="pres">
      <dgm:prSet presAssocID="{9A9F6753-FC1A-439D-B471-286B98268BFA}" presName="descendantText" presStyleLbl="alignAcc1" presStyleIdx="0" presStyleCnt="1" custLinFactNeighborX="-401" custLinFactNeighborY="256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D90B155-AB97-4C80-BAF3-8C646A1990F2}" srcId="{4F116D54-25C5-4E27-AFD3-3132E01484B9}" destId="{9A9F6753-FC1A-439D-B471-286B98268BFA}" srcOrd="0" destOrd="0" parTransId="{F789B319-47BE-4B7E-B364-CE8EC19251F2}" sibTransId="{AC27ACB5-B5BD-4771-84F2-54292828FC56}"/>
    <dgm:cxn modelId="{2F3E3766-3A3B-4790-B6DE-FB98EC60CE8F}" srcId="{9A9F6753-FC1A-439D-B471-286B98268BFA}" destId="{59B79DBE-4770-475F-A349-41E3B48E015E}" srcOrd="0" destOrd="0" parTransId="{B586CF93-BFB0-4AC1-AE79-65885CA45681}" sibTransId="{1E6142BB-B40D-45FA-92AB-8690BB8DC647}"/>
    <dgm:cxn modelId="{6DC730FB-6403-469B-ABA4-2F64AB55F4E0}" type="presOf" srcId="{59B79DBE-4770-475F-A349-41E3B48E015E}" destId="{85F6D4F5-5A2B-4A90-9FBC-E267822C9ACC}" srcOrd="0" destOrd="0" presId="urn:microsoft.com/office/officeart/2005/8/layout/chevron2"/>
    <dgm:cxn modelId="{7EFD0909-70E6-45B8-A7D0-EEC9DD33C112}" type="presOf" srcId="{9A9F6753-FC1A-439D-B471-286B98268BFA}" destId="{EC09F12D-340B-4822-81F4-4DAB44F07F6E}" srcOrd="0" destOrd="0" presId="urn:microsoft.com/office/officeart/2005/8/layout/chevron2"/>
    <dgm:cxn modelId="{FF89828C-8F90-4B41-9BB3-D3A65CBBB9E7}" type="presOf" srcId="{4F116D54-25C5-4E27-AFD3-3132E01484B9}" destId="{77A955C0-67E1-41C9-B737-F54AE83D10D8}" srcOrd="0" destOrd="0" presId="urn:microsoft.com/office/officeart/2005/8/layout/chevron2"/>
    <dgm:cxn modelId="{821091C1-F50C-4FB4-A2FF-29E467468A12}" type="presParOf" srcId="{77A955C0-67E1-41C9-B737-F54AE83D10D8}" destId="{21814E30-79A3-4DD2-9C28-EE1DCDCB5D6E}" srcOrd="0" destOrd="0" presId="urn:microsoft.com/office/officeart/2005/8/layout/chevron2"/>
    <dgm:cxn modelId="{4D8079FA-7E0E-4888-8F3D-92C99D2BD4BB}" type="presParOf" srcId="{21814E30-79A3-4DD2-9C28-EE1DCDCB5D6E}" destId="{EC09F12D-340B-4822-81F4-4DAB44F07F6E}" srcOrd="0" destOrd="0" presId="urn:microsoft.com/office/officeart/2005/8/layout/chevron2"/>
    <dgm:cxn modelId="{9C3413B8-D6CA-46AB-BFD5-2B40F9B3064E}" type="presParOf" srcId="{21814E30-79A3-4DD2-9C28-EE1DCDCB5D6E}" destId="{85F6D4F5-5A2B-4A90-9FBC-E267822C9A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F116D54-25C5-4E27-AFD3-3132E01484B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A9F6753-FC1A-439D-B471-286B98268BFA}">
      <dgm:prSet custT="1"/>
      <dgm:spPr>
        <a:solidFill>
          <a:srgbClr val="FF0000">
            <a:alpha val="69000"/>
          </a:srgbClr>
        </a:solidFill>
      </dgm:spPr>
      <dgm:t>
        <a:bodyPr/>
        <a:lstStyle/>
        <a:p>
          <a:endParaRPr lang="zh-CN" altLang="en-US" sz="5400" dirty="0">
            <a:latin typeface="Vijaya" pitchFamily="34" charset="0"/>
            <a:cs typeface="Vijaya" pitchFamily="34" charset="0"/>
          </a:endParaRPr>
        </a:p>
      </dgm:t>
    </dgm:pt>
    <dgm:pt modelId="{F789B319-47BE-4B7E-B364-CE8EC19251F2}" type="par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AC27ACB5-B5BD-4771-84F2-54292828FC56}" type="sib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59B79DBE-4770-475F-A349-41E3B48E015E}">
      <dgm:prSet custT="1"/>
      <dgm:spPr>
        <a:solidFill>
          <a:srgbClr val="FF0000">
            <a:alpha val="49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二是要从运行质量上把握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586CF93-BFB0-4AC1-AE79-65885CA45681}" type="par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1E6142BB-B40D-45FA-92AB-8690BB8DC647}" type="sib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77A955C0-67E1-41C9-B737-F54AE83D10D8}" type="pres">
      <dgm:prSet presAssocID="{4F116D54-25C5-4E27-AFD3-3132E01484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1814E30-79A3-4DD2-9C28-EE1DCDCB5D6E}" type="pres">
      <dgm:prSet presAssocID="{9A9F6753-FC1A-439D-B471-286B98268BFA}" presName="composite" presStyleCnt="0"/>
      <dgm:spPr/>
    </dgm:pt>
    <dgm:pt modelId="{EC09F12D-340B-4822-81F4-4DAB44F07F6E}" type="pres">
      <dgm:prSet presAssocID="{9A9F6753-FC1A-439D-B471-286B98268BFA}" presName="parentText" presStyleLbl="alignNode1" presStyleIdx="0" presStyleCnt="1" custLinFactNeighborX="-7869" custLinFactNeighborY="2057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F6D4F5-5A2B-4A90-9FBC-E267822C9ACC}" type="pres">
      <dgm:prSet presAssocID="{9A9F6753-FC1A-439D-B471-286B98268BFA}" presName="descendantText" presStyleLbl="alignAcc1" presStyleIdx="0" presStyleCnt="1" custLinFactNeighborY="-144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D90B155-AB97-4C80-BAF3-8C646A1990F2}" srcId="{4F116D54-25C5-4E27-AFD3-3132E01484B9}" destId="{9A9F6753-FC1A-439D-B471-286B98268BFA}" srcOrd="0" destOrd="0" parTransId="{F789B319-47BE-4B7E-B364-CE8EC19251F2}" sibTransId="{AC27ACB5-B5BD-4771-84F2-54292828FC56}"/>
    <dgm:cxn modelId="{99CA3121-6B4B-4C7B-97E9-F3A4602C8C6C}" type="presOf" srcId="{4F116D54-25C5-4E27-AFD3-3132E01484B9}" destId="{77A955C0-67E1-41C9-B737-F54AE83D10D8}" srcOrd="0" destOrd="0" presId="urn:microsoft.com/office/officeart/2005/8/layout/chevron2"/>
    <dgm:cxn modelId="{2F3E3766-3A3B-4790-B6DE-FB98EC60CE8F}" srcId="{9A9F6753-FC1A-439D-B471-286B98268BFA}" destId="{59B79DBE-4770-475F-A349-41E3B48E015E}" srcOrd="0" destOrd="0" parTransId="{B586CF93-BFB0-4AC1-AE79-65885CA45681}" sibTransId="{1E6142BB-B40D-45FA-92AB-8690BB8DC647}"/>
    <dgm:cxn modelId="{C33161E2-55A8-4874-9342-2FC5AB3DD751}" type="presOf" srcId="{9A9F6753-FC1A-439D-B471-286B98268BFA}" destId="{EC09F12D-340B-4822-81F4-4DAB44F07F6E}" srcOrd="0" destOrd="0" presId="urn:microsoft.com/office/officeart/2005/8/layout/chevron2"/>
    <dgm:cxn modelId="{78D96DB0-92C2-4151-BA53-8DFBF361980E}" type="presOf" srcId="{59B79DBE-4770-475F-A349-41E3B48E015E}" destId="{85F6D4F5-5A2B-4A90-9FBC-E267822C9ACC}" srcOrd="0" destOrd="0" presId="urn:microsoft.com/office/officeart/2005/8/layout/chevron2"/>
    <dgm:cxn modelId="{734F70B5-7475-4B16-82DA-63B7344CD0AA}" type="presParOf" srcId="{77A955C0-67E1-41C9-B737-F54AE83D10D8}" destId="{21814E30-79A3-4DD2-9C28-EE1DCDCB5D6E}" srcOrd="0" destOrd="0" presId="urn:microsoft.com/office/officeart/2005/8/layout/chevron2"/>
    <dgm:cxn modelId="{2B8F7A0A-B2DE-44B3-852D-8DE84E13D164}" type="presParOf" srcId="{21814E30-79A3-4DD2-9C28-EE1DCDCB5D6E}" destId="{EC09F12D-340B-4822-81F4-4DAB44F07F6E}" srcOrd="0" destOrd="0" presId="urn:microsoft.com/office/officeart/2005/8/layout/chevron2"/>
    <dgm:cxn modelId="{742E95D1-8F6E-45D4-A775-FDB745D16107}" type="presParOf" srcId="{21814E30-79A3-4DD2-9C28-EE1DCDCB5D6E}" destId="{85F6D4F5-5A2B-4A90-9FBC-E267822C9A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770770-C0F4-4E15-A2AC-C5527811633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B3526E9-90E7-49BB-AD06-CE93F3584922}">
      <dgm:prSet custT="1"/>
      <dgm:spPr>
        <a:solidFill>
          <a:schemeClr val="accent1">
            <a:hueOff val="0"/>
            <a:satOff val="0"/>
            <a:lumOff val="0"/>
            <a:alpha val="52000"/>
          </a:schemeClr>
        </a:solidFill>
      </dgm:spPr>
      <dgm:t>
        <a:bodyPr/>
        <a:lstStyle/>
        <a:p>
          <a:pPr rtl="0"/>
          <a:r>
            <a:rPr lang="zh-CN" altLang="en-US" sz="4400" b="0" kern="1200" smtClean="0">
              <a:solidFill>
                <a:srgbClr val="FFC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教育</a:t>
          </a:r>
          <a:r>
            <a:rPr lang="zh-CN" altLang="zh-CN" sz="4400" b="0" kern="1200" smtClean="0">
              <a:solidFill>
                <a:srgbClr val="FFC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部摸底显示：</a:t>
          </a:r>
          <a:endParaRPr lang="zh-CN" altLang="en-US" sz="4400" b="0" kern="1200" dirty="0">
            <a:solidFill>
              <a:srgbClr val="FFC000"/>
            </a:solidFill>
            <a:latin typeface="方正黑体_GBK" pitchFamily="65" charset="-122"/>
            <a:ea typeface="方正黑体_GBK" pitchFamily="65" charset="-122"/>
            <a:cs typeface="+mn-cs"/>
          </a:endParaRPr>
        </a:p>
      </dgm:t>
    </dgm:pt>
    <dgm:pt modelId="{F73D0B25-8D36-4736-813B-F8458F2A2D25}" type="parTrans" cxnId="{3C5B3C31-7BEF-4BA3-951F-AC2336C337F5}">
      <dgm:prSet/>
      <dgm:spPr/>
      <dgm:t>
        <a:bodyPr/>
        <a:lstStyle/>
        <a:p>
          <a:endParaRPr lang="zh-CN" altLang="en-US"/>
        </a:p>
      </dgm:t>
    </dgm:pt>
    <dgm:pt modelId="{D591FDD5-339A-4B0A-8B94-851B2DA8B57A}" type="sibTrans" cxnId="{3C5B3C31-7BEF-4BA3-951F-AC2336C337F5}">
      <dgm:prSet/>
      <dgm:spPr/>
      <dgm:t>
        <a:bodyPr/>
        <a:lstStyle/>
        <a:p>
          <a:endParaRPr lang="zh-CN" altLang="en-US"/>
        </a:p>
      </dgm:t>
    </dgm:pt>
    <dgm:pt modelId="{85B61AC3-111D-48E5-A117-A18EA3479502}">
      <dgm:prSet custT="1"/>
      <dgm:spPr>
        <a:solidFill>
          <a:schemeClr val="accent1">
            <a:tint val="40000"/>
            <a:hueOff val="0"/>
            <a:satOff val="0"/>
            <a:lumOff val="0"/>
            <a:alpha val="40000"/>
          </a:schemeClr>
        </a:solidFill>
      </dgm:spPr>
      <dgm:t>
        <a:bodyPr anchor="ctr"/>
        <a:lstStyle/>
        <a:p>
          <a:pPr algn="ctr"/>
          <a:r>
            <a:rPr lang="zh-CN" altLang="zh-CN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全国有</a:t>
          </a:r>
          <a:r>
            <a:rPr lang="en-US" altLang="zh-CN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35</a:t>
          </a:r>
          <a:r>
            <a:rPr lang="zh-CN" altLang="zh-CN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万贫困家庭子女义务教育阶段失学辍学</a:t>
          </a:r>
          <a:r>
            <a:rPr lang="zh-CN" altLang="en-US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。</a:t>
          </a:r>
          <a:endParaRPr lang="zh-CN" altLang="en-US" sz="3200" b="1" kern="1200" dirty="0">
            <a:solidFill>
              <a:schemeClr val="tx1"/>
            </a:solidFill>
            <a:latin typeface="方正舒体" pitchFamily="2" charset="-122"/>
            <a:ea typeface="方正舒体" pitchFamily="2" charset="-122"/>
            <a:cs typeface="+mn-cs"/>
          </a:endParaRPr>
        </a:p>
      </dgm:t>
    </dgm:pt>
    <dgm:pt modelId="{F71A7854-F243-435C-9429-35E3AD43EB07}" type="parTrans" cxnId="{A6C353A2-7913-4F3D-B9C0-8640B3D28644}">
      <dgm:prSet/>
      <dgm:spPr/>
      <dgm:t>
        <a:bodyPr/>
        <a:lstStyle/>
        <a:p>
          <a:endParaRPr lang="zh-CN" altLang="en-US"/>
        </a:p>
      </dgm:t>
    </dgm:pt>
    <dgm:pt modelId="{B51308B2-B490-43B9-A419-B1CB53BE9CEA}" type="sibTrans" cxnId="{A6C353A2-7913-4F3D-B9C0-8640B3D28644}">
      <dgm:prSet/>
      <dgm:spPr/>
      <dgm:t>
        <a:bodyPr/>
        <a:lstStyle/>
        <a:p>
          <a:endParaRPr lang="zh-CN" altLang="en-US"/>
        </a:p>
      </dgm:t>
    </dgm:pt>
    <dgm:pt modelId="{5EEA2804-AF5A-4A56-BF1B-91B66CEBA842}" type="pres">
      <dgm:prSet presAssocID="{CE770770-C0F4-4E15-A2AC-C552781163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62D5A91-CEB5-49ED-ABB8-4D86DD56733B}" type="pres">
      <dgm:prSet presAssocID="{9B3526E9-90E7-49BB-AD06-CE93F3584922}" presName="composite" presStyleCnt="0"/>
      <dgm:spPr/>
    </dgm:pt>
    <dgm:pt modelId="{4C72CBA5-B655-44E3-B1AF-C44924E8AE25}" type="pres">
      <dgm:prSet presAssocID="{9B3526E9-90E7-49BB-AD06-CE93F3584922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7794C1E-730E-4C5D-A36B-DF1B8E29ADDD}" type="pres">
      <dgm:prSet presAssocID="{9B3526E9-90E7-49BB-AD06-CE93F3584922}" presName="desTx" presStyleLbl="alignAccFollowNode1" presStyleIdx="0" presStyleCnt="1" custLinFactNeighborY="621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6C353A2-7913-4F3D-B9C0-8640B3D28644}" srcId="{9B3526E9-90E7-49BB-AD06-CE93F3584922}" destId="{85B61AC3-111D-48E5-A117-A18EA3479502}" srcOrd="0" destOrd="0" parTransId="{F71A7854-F243-435C-9429-35E3AD43EB07}" sibTransId="{B51308B2-B490-43B9-A419-B1CB53BE9CEA}"/>
    <dgm:cxn modelId="{29C1EC24-5169-4027-9B6E-934C64DFB1D5}" type="presOf" srcId="{85B61AC3-111D-48E5-A117-A18EA3479502}" destId="{E7794C1E-730E-4C5D-A36B-DF1B8E29ADDD}" srcOrd="0" destOrd="0" presId="urn:microsoft.com/office/officeart/2005/8/layout/hList1"/>
    <dgm:cxn modelId="{4D44B287-9F64-4CCE-9075-327B9C2E0A94}" type="presOf" srcId="{CE770770-C0F4-4E15-A2AC-C55278116338}" destId="{5EEA2804-AF5A-4A56-BF1B-91B66CEBA842}" srcOrd="0" destOrd="0" presId="urn:microsoft.com/office/officeart/2005/8/layout/hList1"/>
    <dgm:cxn modelId="{32A31274-6FE7-40BF-A349-A34F154EC6B2}" type="presOf" srcId="{9B3526E9-90E7-49BB-AD06-CE93F3584922}" destId="{4C72CBA5-B655-44E3-B1AF-C44924E8AE25}" srcOrd="0" destOrd="0" presId="urn:microsoft.com/office/officeart/2005/8/layout/hList1"/>
    <dgm:cxn modelId="{3C5B3C31-7BEF-4BA3-951F-AC2336C337F5}" srcId="{CE770770-C0F4-4E15-A2AC-C55278116338}" destId="{9B3526E9-90E7-49BB-AD06-CE93F3584922}" srcOrd="0" destOrd="0" parTransId="{F73D0B25-8D36-4736-813B-F8458F2A2D25}" sibTransId="{D591FDD5-339A-4B0A-8B94-851B2DA8B57A}"/>
    <dgm:cxn modelId="{04C0BB5E-C5E2-4BB7-97CD-C1C36297AC2D}" type="presParOf" srcId="{5EEA2804-AF5A-4A56-BF1B-91B66CEBA842}" destId="{E62D5A91-CEB5-49ED-ABB8-4D86DD56733B}" srcOrd="0" destOrd="0" presId="urn:microsoft.com/office/officeart/2005/8/layout/hList1"/>
    <dgm:cxn modelId="{12133450-8776-44F2-9D52-3079E090ED81}" type="presParOf" srcId="{E62D5A91-CEB5-49ED-ABB8-4D86DD56733B}" destId="{4C72CBA5-B655-44E3-B1AF-C44924E8AE25}" srcOrd="0" destOrd="0" presId="urn:microsoft.com/office/officeart/2005/8/layout/hList1"/>
    <dgm:cxn modelId="{B22EA149-F550-4FF1-91CB-1522F5CFA83C}" type="presParOf" srcId="{E62D5A91-CEB5-49ED-ABB8-4D86DD56733B}" destId="{E7794C1E-730E-4C5D-A36B-DF1B8E29ADD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F116D54-25C5-4E27-AFD3-3132E01484B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9B79DBE-4770-475F-A349-41E3B48E015E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三是要从经营项目上把握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586CF93-BFB0-4AC1-AE79-65885CA45681}" type="par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1E6142BB-B40D-45FA-92AB-8690BB8DC647}" type="sib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9A9F6753-FC1A-439D-B471-286B98268BFA}">
      <dgm:prSet custT="1"/>
      <dgm:spPr>
        <a:solidFill>
          <a:srgbClr val="FF0000">
            <a:alpha val="68000"/>
          </a:srgbClr>
        </a:solidFill>
      </dgm:spPr>
      <dgm:t>
        <a:bodyPr/>
        <a:lstStyle/>
        <a:p>
          <a:endParaRPr lang="zh-CN" altLang="en-US" sz="5400" dirty="0">
            <a:latin typeface="Vijaya" pitchFamily="34" charset="0"/>
            <a:cs typeface="Vijaya" pitchFamily="34" charset="0"/>
          </a:endParaRPr>
        </a:p>
      </dgm:t>
    </dgm:pt>
    <dgm:pt modelId="{AC27ACB5-B5BD-4771-84F2-54292828FC56}" type="sib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F789B319-47BE-4B7E-B364-CE8EC19251F2}" type="par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77A955C0-67E1-41C9-B737-F54AE83D10D8}" type="pres">
      <dgm:prSet presAssocID="{4F116D54-25C5-4E27-AFD3-3132E01484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1814E30-79A3-4DD2-9C28-EE1DCDCB5D6E}" type="pres">
      <dgm:prSet presAssocID="{9A9F6753-FC1A-439D-B471-286B98268BFA}" presName="composite" presStyleCnt="0"/>
      <dgm:spPr/>
    </dgm:pt>
    <dgm:pt modelId="{EC09F12D-340B-4822-81F4-4DAB44F07F6E}" type="pres">
      <dgm:prSet presAssocID="{9A9F6753-FC1A-439D-B471-286B98268BFA}" presName="parentText" presStyleLbl="alignNode1" presStyleIdx="0" presStyleCnt="1" custLinFactNeighborX="-824" custLinFactNeighborY="6019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F6D4F5-5A2B-4A90-9FBC-E267822C9ACC}" type="pres">
      <dgm:prSet presAssocID="{9A9F6753-FC1A-439D-B471-286B98268BFA}" presName="descendantText" presStyleLbl="alignAcc1" presStyleIdx="0" presStyleCnt="1" custLinFactNeighborX="-418" custLinFactNeighborY="256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D90B155-AB97-4C80-BAF3-8C646A1990F2}" srcId="{4F116D54-25C5-4E27-AFD3-3132E01484B9}" destId="{9A9F6753-FC1A-439D-B471-286B98268BFA}" srcOrd="0" destOrd="0" parTransId="{F789B319-47BE-4B7E-B364-CE8EC19251F2}" sibTransId="{AC27ACB5-B5BD-4771-84F2-54292828FC56}"/>
    <dgm:cxn modelId="{F8578602-B0AD-4905-9849-75E3B0E6B044}" type="presOf" srcId="{9A9F6753-FC1A-439D-B471-286B98268BFA}" destId="{EC09F12D-340B-4822-81F4-4DAB44F07F6E}" srcOrd="0" destOrd="0" presId="urn:microsoft.com/office/officeart/2005/8/layout/chevron2"/>
    <dgm:cxn modelId="{2F3E3766-3A3B-4790-B6DE-FB98EC60CE8F}" srcId="{9A9F6753-FC1A-439D-B471-286B98268BFA}" destId="{59B79DBE-4770-475F-A349-41E3B48E015E}" srcOrd="0" destOrd="0" parTransId="{B586CF93-BFB0-4AC1-AE79-65885CA45681}" sibTransId="{1E6142BB-B40D-45FA-92AB-8690BB8DC647}"/>
    <dgm:cxn modelId="{2FFBB096-B8E8-4DA7-9FC6-8BD12DFA67D6}" type="presOf" srcId="{4F116D54-25C5-4E27-AFD3-3132E01484B9}" destId="{77A955C0-67E1-41C9-B737-F54AE83D10D8}" srcOrd="0" destOrd="0" presId="urn:microsoft.com/office/officeart/2005/8/layout/chevron2"/>
    <dgm:cxn modelId="{6AB33A1F-4935-4CB2-A16A-7478FD5124F9}" type="presOf" srcId="{59B79DBE-4770-475F-A349-41E3B48E015E}" destId="{85F6D4F5-5A2B-4A90-9FBC-E267822C9ACC}" srcOrd="0" destOrd="0" presId="urn:microsoft.com/office/officeart/2005/8/layout/chevron2"/>
    <dgm:cxn modelId="{C7ED0E67-60D6-4B9B-9942-8F5CA1CB1B2B}" type="presParOf" srcId="{77A955C0-67E1-41C9-B737-F54AE83D10D8}" destId="{21814E30-79A3-4DD2-9C28-EE1DCDCB5D6E}" srcOrd="0" destOrd="0" presId="urn:microsoft.com/office/officeart/2005/8/layout/chevron2"/>
    <dgm:cxn modelId="{F47E16BD-20B0-4E67-A0EA-A44E1BE92432}" type="presParOf" srcId="{21814E30-79A3-4DD2-9C28-EE1DCDCB5D6E}" destId="{EC09F12D-340B-4822-81F4-4DAB44F07F6E}" srcOrd="0" destOrd="0" presId="urn:microsoft.com/office/officeart/2005/8/layout/chevron2"/>
    <dgm:cxn modelId="{866243E4-A01F-4A68-B057-6CB0395075A4}" type="presParOf" srcId="{21814E30-79A3-4DD2-9C28-EE1DCDCB5D6E}" destId="{85F6D4F5-5A2B-4A90-9FBC-E267822C9A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F116D54-25C5-4E27-AFD3-3132E01484B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A9F6753-FC1A-439D-B471-286B98268BFA}">
      <dgm:prSet custT="1"/>
      <dgm:spPr>
        <a:solidFill>
          <a:srgbClr val="FF0000">
            <a:alpha val="70000"/>
          </a:srgbClr>
        </a:solidFill>
      </dgm:spPr>
      <dgm:t>
        <a:bodyPr/>
        <a:lstStyle/>
        <a:p>
          <a:endParaRPr lang="zh-CN" altLang="en-US" sz="5400" dirty="0">
            <a:latin typeface="Vijaya" pitchFamily="34" charset="0"/>
            <a:cs typeface="Vijaya" pitchFamily="34" charset="0"/>
          </a:endParaRPr>
        </a:p>
      </dgm:t>
    </dgm:pt>
    <dgm:pt modelId="{F789B319-47BE-4B7E-B364-CE8EC19251F2}" type="par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AC27ACB5-B5BD-4771-84F2-54292828FC56}" type="sib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59B79DBE-4770-475F-A349-41E3B48E015E}">
      <dgm:prSet custT="1"/>
      <dgm:spPr>
        <a:solidFill>
          <a:srgbClr val="FF0000">
            <a:alpha val="49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四是要从带贫比例上把握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586CF93-BFB0-4AC1-AE79-65885CA45681}" type="par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1E6142BB-B40D-45FA-92AB-8690BB8DC647}" type="sib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77A955C0-67E1-41C9-B737-F54AE83D10D8}" type="pres">
      <dgm:prSet presAssocID="{4F116D54-25C5-4E27-AFD3-3132E01484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1814E30-79A3-4DD2-9C28-EE1DCDCB5D6E}" type="pres">
      <dgm:prSet presAssocID="{9A9F6753-FC1A-439D-B471-286B98268BFA}" presName="composite" presStyleCnt="0"/>
      <dgm:spPr/>
    </dgm:pt>
    <dgm:pt modelId="{EC09F12D-340B-4822-81F4-4DAB44F07F6E}" type="pres">
      <dgm:prSet presAssocID="{9A9F6753-FC1A-439D-B471-286B98268BF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F6D4F5-5A2B-4A90-9FBC-E267822C9ACC}" type="pres">
      <dgm:prSet presAssocID="{9A9F6753-FC1A-439D-B471-286B98268BFA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18341AE-B218-4DB2-952F-135F5FD0798B}" type="presOf" srcId="{59B79DBE-4770-475F-A349-41E3B48E015E}" destId="{85F6D4F5-5A2B-4A90-9FBC-E267822C9ACC}" srcOrd="0" destOrd="0" presId="urn:microsoft.com/office/officeart/2005/8/layout/chevron2"/>
    <dgm:cxn modelId="{3D90B155-AB97-4C80-BAF3-8C646A1990F2}" srcId="{4F116D54-25C5-4E27-AFD3-3132E01484B9}" destId="{9A9F6753-FC1A-439D-B471-286B98268BFA}" srcOrd="0" destOrd="0" parTransId="{F789B319-47BE-4B7E-B364-CE8EC19251F2}" sibTransId="{AC27ACB5-B5BD-4771-84F2-54292828FC56}"/>
    <dgm:cxn modelId="{2F3E3766-3A3B-4790-B6DE-FB98EC60CE8F}" srcId="{9A9F6753-FC1A-439D-B471-286B98268BFA}" destId="{59B79DBE-4770-475F-A349-41E3B48E015E}" srcOrd="0" destOrd="0" parTransId="{B586CF93-BFB0-4AC1-AE79-65885CA45681}" sibTransId="{1E6142BB-B40D-45FA-92AB-8690BB8DC647}"/>
    <dgm:cxn modelId="{569C0B42-F1EF-4530-AD96-3D10EC34026D}" type="presOf" srcId="{4F116D54-25C5-4E27-AFD3-3132E01484B9}" destId="{77A955C0-67E1-41C9-B737-F54AE83D10D8}" srcOrd="0" destOrd="0" presId="urn:microsoft.com/office/officeart/2005/8/layout/chevron2"/>
    <dgm:cxn modelId="{5FD8997D-FF5D-4AD7-A197-00944FBC29E6}" type="presOf" srcId="{9A9F6753-FC1A-439D-B471-286B98268BFA}" destId="{EC09F12D-340B-4822-81F4-4DAB44F07F6E}" srcOrd="0" destOrd="0" presId="urn:microsoft.com/office/officeart/2005/8/layout/chevron2"/>
    <dgm:cxn modelId="{69E54893-CAB9-48EF-B4DA-5725E7EDD941}" type="presParOf" srcId="{77A955C0-67E1-41C9-B737-F54AE83D10D8}" destId="{21814E30-79A3-4DD2-9C28-EE1DCDCB5D6E}" srcOrd="0" destOrd="0" presId="urn:microsoft.com/office/officeart/2005/8/layout/chevron2"/>
    <dgm:cxn modelId="{C13ECD18-09DB-41CD-84DB-6DBD0BC9BCB1}" type="presParOf" srcId="{21814E30-79A3-4DD2-9C28-EE1DCDCB5D6E}" destId="{EC09F12D-340B-4822-81F4-4DAB44F07F6E}" srcOrd="0" destOrd="0" presId="urn:microsoft.com/office/officeart/2005/8/layout/chevron2"/>
    <dgm:cxn modelId="{66ACDCE4-088D-4827-9B83-C455C8558FEE}" type="presParOf" srcId="{21814E30-79A3-4DD2-9C28-EE1DCDCB5D6E}" destId="{85F6D4F5-5A2B-4A90-9FBC-E267822C9A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F116D54-25C5-4E27-AFD3-3132E01484B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A9F6753-FC1A-439D-B471-286B98268BFA}">
      <dgm:prSet custT="1"/>
      <dgm:spPr>
        <a:solidFill>
          <a:srgbClr val="FF0000">
            <a:alpha val="71000"/>
          </a:srgbClr>
        </a:solidFill>
      </dgm:spPr>
      <dgm:t>
        <a:bodyPr/>
        <a:lstStyle/>
        <a:p>
          <a:endParaRPr lang="zh-CN" altLang="en-US" sz="5400" dirty="0">
            <a:latin typeface="Vijaya" pitchFamily="34" charset="0"/>
            <a:cs typeface="Vijaya" pitchFamily="34" charset="0"/>
          </a:endParaRPr>
        </a:p>
      </dgm:t>
    </dgm:pt>
    <dgm:pt modelId="{F789B319-47BE-4B7E-B364-CE8EC19251F2}" type="par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AC27ACB5-B5BD-4771-84F2-54292828FC56}" type="sib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59B79DBE-4770-475F-A349-41E3B48E015E}">
      <dgm:prSet custT="1"/>
      <dgm:spPr>
        <a:solidFill>
          <a:srgbClr val="FF0000">
            <a:alpha val="49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五是要从财政补助资金上把握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586CF93-BFB0-4AC1-AE79-65885CA45681}" type="par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1E6142BB-B40D-45FA-92AB-8690BB8DC647}" type="sib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77A955C0-67E1-41C9-B737-F54AE83D10D8}" type="pres">
      <dgm:prSet presAssocID="{4F116D54-25C5-4E27-AFD3-3132E01484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1814E30-79A3-4DD2-9C28-EE1DCDCB5D6E}" type="pres">
      <dgm:prSet presAssocID="{9A9F6753-FC1A-439D-B471-286B98268BFA}" presName="composite" presStyleCnt="0"/>
      <dgm:spPr/>
    </dgm:pt>
    <dgm:pt modelId="{EC09F12D-340B-4822-81F4-4DAB44F07F6E}" type="pres">
      <dgm:prSet presAssocID="{9A9F6753-FC1A-439D-B471-286B98268BFA}" presName="parentText" presStyleLbl="alignNode1" presStyleIdx="0" presStyleCnt="1" custLinFactNeighborY="428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F6D4F5-5A2B-4A90-9FBC-E267822C9ACC}" type="pres">
      <dgm:prSet presAssocID="{9A9F6753-FC1A-439D-B471-286B98268BFA}" presName="descendantText" presStyleLbl="alignAcc1" presStyleIdx="0" presStyleCnt="1" custLinFactNeighborY="-1050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D90B155-AB97-4C80-BAF3-8C646A1990F2}" srcId="{4F116D54-25C5-4E27-AFD3-3132E01484B9}" destId="{9A9F6753-FC1A-439D-B471-286B98268BFA}" srcOrd="0" destOrd="0" parTransId="{F789B319-47BE-4B7E-B364-CE8EC19251F2}" sibTransId="{AC27ACB5-B5BD-4771-84F2-54292828FC56}"/>
    <dgm:cxn modelId="{0DBC63D2-462F-4344-B8B8-2ACBAC020FEF}" type="presOf" srcId="{4F116D54-25C5-4E27-AFD3-3132E01484B9}" destId="{77A955C0-67E1-41C9-B737-F54AE83D10D8}" srcOrd="0" destOrd="0" presId="urn:microsoft.com/office/officeart/2005/8/layout/chevron2"/>
    <dgm:cxn modelId="{2F3E3766-3A3B-4790-B6DE-FB98EC60CE8F}" srcId="{9A9F6753-FC1A-439D-B471-286B98268BFA}" destId="{59B79DBE-4770-475F-A349-41E3B48E015E}" srcOrd="0" destOrd="0" parTransId="{B586CF93-BFB0-4AC1-AE79-65885CA45681}" sibTransId="{1E6142BB-B40D-45FA-92AB-8690BB8DC647}"/>
    <dgm:cxn modelId="{50976985-D9DE-4311-B68D-920AD36A4796}" type="presOf" srcId="{9A9F6753-FC1A-439D-B471-286B98268BFA}" destId="{EC09F12D-340B-4822-81F4-4DAB44F07F6E}" srcOrd="0" destOrd="0" presId="urn:microsoft.com/office/officeart/2005/8/layout/chevron2"/>
    <dgm:cxn modelId="{A86EB377-C1C2-4A6F-950E-F461D0256639}" type="presOf" srcId="{59B79DBE-4770-475F-A349-41E3B48E015E}" destId="{85F6D4F5-5A2B-4A90-9FBC-E267822C9ACC}" srcOrd="0" destOrd="0" presId="urn:microsoft.com/office/officeart/2005/8/layout/chevron2"/>
    <dgm:cxn modelId="{4013464A-FA4B-4D65-85C8-BE30238E62EC}" type="presParOf" srcId="{77A955C0-67E1-41C9-B737-F54AE83D10D8}" destId="{21814E30-79A3-4DD2-9C28-EE1DCDCB5D6E}" srcOrd="0" destOrd="0" presId="urn:microsoft.com/office/officeart/2005/8/layout/chevron2"/>
    <dgm:cxn modelId="{65EA7BF8-95C8-46ED-83F0-4BFC2EE9E971}" type="presParOf" srcId="{21814E30-79A3-4DD2-9C28-EE1DCDCB5D6E}" destId="{EC09F12D-340B-4822-81F4-4DAB44F07F6E}" srcOrd="0" destOrd="0" presId="urn:microsoft.com/office/officeart/2005/8/layout/chevron2"/>
    <dgm:cxn modelId="{E48C04D3-E9EC-41A3-9F09-C5011E6CD81E}" type="presParOf" srcId="{21814E30-79A3-4DD2-9C28-EE1DCDCB5D6E}" destId="{85F6D4F5-5A2B-4A90-9FBC-E267822C9A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F116D54-25C5-4E27-AFD3-3132E01484B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A9F6753-FC1A-439D-B471-286B98268BFA}">
      <dgm:prSet custT="1"/>
      <dgm:spPr>
        <a:solidFill>
          <a:srgbClr val="FF0000">
            <a:alpha val="69000"/>
          </a:srgbClr>
        </a:solidFill>
      </dgm:spPr>
      <dgm:t>
        <a:bodyPr/>
        <a:lstStyle/>
        <a:p>
          <a:endParaRPr lang="zh-CN" altLang="en-US" sz="5400" dirty="0">
            <a:latin typeface="Vijaya" pitchFamily="34" charset="0"/>
            <a:cs typeface="Vijaya" pitchFamily="34" charset="0"/>
          </a:endParaRPr>
        </a:p>
      </dgm:t>
    </dgm:pt>
    <dgm:pt modelId="{F789B319-47BE-4B7E-B364-CE8EC19251F2}" type="par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AC27ACB5-B5BD-4771-84F2-54292828FC56}" type="sibTrans" cxnId="{3D90B155-AB97-4C80-BAF3-8C646A1990F2}">
      <dgm:prSet/>
      <dgm:spPr/>
      <dgm:t>
        <a:bodyPr/>
        <a:lstStyle/>
        <a:p>
          <a:endParaRPr lang="zh-CN" altLang="en-US"/>
        </a:p>
      </dgm:t>
    </dgm:pt>
    <dgm:pt modelId="{59B79DBE-4770-475F-A349-41E3B48E015E}">
      <dgm:prSet custT="1"/>
      <dgm:spPr>
        <a:solidFill>
          <a:srgbClr val="FF0000">
            <a:alpha val="49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六是要从数据录入上把握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586CF93-BFB0-4AC1-AE79-65885CA45681}" type="par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1E6142BB-B40D-45FA-92AB-8690BB8DC647}" type="sibTrans" cxnId="{2F3E3766-3A3B-4790-B6DE-FB98EC60CE8F}">
      <dgm:prSet/>
      <dgm:spPr/>
      <dgm:t>
        <a:bodyPr/>
        <a:lstStyle/>
        <a:p>
          <a:endParaRPr lang="zh-CN" altLang="en-US"/>
        </a:p>
      </dgm:t>
    </dgm:pt>
    <dgm:pt modelId="{77A955C0-67E1-41C9-B737-F54AE83D10D8}" type="pres">
      <dgm:prSet presAssocID="{4F116D54-25C5-4E27-AFD3-3132E01484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1814E30-79A3-4DD2-9C28-EE1DCDCB5D6E}" type="pres">
      <dgm:prSet presAssocID="{9A9F6753-FC1A-439D-B471-286B98268BFA}" presName="composite" presStyleCnt="0"/>
      <dgm:spPr/>
    </dgm:pt>
    <dgm:pt modelId="{EC09F12D-340B-4822-81F4-4DAB44F07F6E}" type="pres">
      <dgm:prSet presAssocID="{9A9F6753-FC1A-439D-B471-286B98268BF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F6D4F5-5A2B-4A90-9FBC-E267822C9ACC}" type="pres">
      <dgm:prSet presAssocID="{9A9F6753-FC1A-439D-B471-286B98268BFA}" presName="descendantText" presStyleLbl="alignAcc1" presStyleIdx="0" presStyleCnt="1" custLinFactNeighborY="-854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997FEFF-3FA5-4FF6-9D50-680210CCE412}" type="presOf" srcId="{59B79DBE-4770-475F-A349-41E3B48E015E}" destId="{85F6D4F5-5A2B-4A90-9FBC-E267822C9ACC}" srcOrd="0" destOrd="0" presId="urn:microsoft.com/office/officeart/2005/8/layout/chevron2"/>
    <dgm:cxn modelId="{1CEBC350-ECF6-49E1-95E0-2491A6E429F5}" type="presOf" srcId="{9A9F6753-FC1A-439D-B471-286B98268BFA}" destId="{EC09F12D-340B-4822-81F4-4DAB44F07F6E}" srcOrd="0" destOrd="0" presId="urn:microsoft.com/office/officeart/2005/8/layout/chevron2"/>
    <dgm:cxn modelId="{3D90B155-AB97-4C80-BAF3-8C646A1990F2}" srcId="{4F116D54-25C5-4E27-AFD3-3132E01484B9}" destId="{9A9F6753-FC1A-439D-B471-286B98268BFA}" srcOrd="0" destOrd="0" parTransId="{F789B319-47BE-4B7E-B364-CE8EC19251F2}" sibTransId="{AC27ACB5-B5BD-4771-84F2-54292828FC56}"/>
    <dgm:cxn modelId="{2F3E3766-3A3B-4790-B6DE-FB98EC60CE8F}" srcId="{9A9F6753-FC1A-439D-B471-286B98268BFA}" destId="{59B79DBE-4770-475F-A349-41E3B48E015E}" srcOrd="0" destOrd="0" parTransId="{B586CF93-BFB0-4AC1-AE79-65885CA45681}" sibTransId="{1E6142BB-B40D-45FA-92AB-8690BB8DC647}"/>
    <dgm:cxn modelId="{9B3A0DF0-E75C-4FA7-94D8-3795D2C37A49}" type="presOf" srcId="{4F116D54-25C5-4E27-AFD3-3132E01484B9}" destId="{77A955C0-67E1-41C9-B737-F54AE83D10D8}" srcOrd="0" destOrd="0" presId="urn:microsoft.com/office/officeart/2005/8/layout/chevron2"/>
    <dgm:cxn modelId="{D0B6A261-E65A-4ABB-81AD-8577882ABC4C}" type="presParOf" srcId="{77A955C0-67E1-41C9-B737-F54AE83D10D8}" destId="{21814E30-79A3-4DD2-9C28-EE1DCDCB5D6E}" srcOrd="0" destOrd="0" presId="urn:microsoft.com/office/officeart/2005/8/layout/chevron2"/>
    <dgm:cxn modelId="{DF47DFB1-3105-47DA-AAC2-D680F4B2E978}" type="presParOf" srcId="{21814E30-79A3-4DD2-9C28-EE1DCDCB5D6E}" destId="{EC09F12D-340B-4822-81F4-4DAB44F07F6E}" srcOrd="0" destOrd="0" presId="urn:microsoft.com/office/officeart/2005/8/layout/chevron2"/>
    <dgm:cxn modelId="{B63A73AC-E306-47A8-8032-A7455227F9A9}" type="presParOf" srcId="{21814E30-79A3-4DD2-9C28-EE1DCDCB5D6E}" destId="{85F6D4F5-5A2B-4A90-9FBC-E267822C9A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463F1AF-A85E-4F7F-8B49-9E407D8DDB89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625B5A-FEC7-444A-A5A7-147B9C9FD0FE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一看是否为贫困群众开发了公益性岗位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15C45669-B755-4332-B49B-6C4264FCC52C}" type="par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8753DA43-9A7A-4376-B91A-66D35F97E44F}" type="sib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712CF728-D878-42D9-B391-0480542400EE}" type="pres">
      <dgm:prSet presAssocID="{F463F1AF-A85E-4F7F-8B49-9E407D8DDB8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94AC73-D76F-4D07-B196-66F31C0CD249}" type="pres">
      <dgm:prSet presAssocID="{FA625B5A-FEC7-444A-A5A7-147B9C9FD0FE}" presName="composite" presStyleCnt="0"/>
      <dgm:spPr/>
    </dgm:pt>
    <dgm:pt modelId="{FCA45CC6-BA99-41A4-B4C4-0A2F22803223}" type="pres">
      <dgm:prSet presAssocID="{FA625B5A-FEC7-444A-A5A7-147B9C9FD0FE}" presName="imgShp" presStyleLbl="fgImgPlace1" presStyleIdx="0" presStyleCnt="1" custLinFactX="-30532" custLinFactNeighborX="-100000" custLinFactNeighborY="6207"/>
      <dgm:spPr>
        <a:blipFill dpi="0" rotWithShape="0">
          <a:blip xmlns:r="http://schemas.openxmlformats.org/officeDocument/2006/relationships" r:embed="rId1">
            <a:alphaModFix amt="40000"/>
          </a:blip>
          <a:srcRect/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6000"/>
            </a:schemeClr>
          </a:solidFill>
        </a:ln>
      </dgm:spPr>
    </dgm:pt>
    <dgm:pt modelId="{0DC94739-CC12-4F16-88F7-EEBF60048513}" type="pres">
      <dgm:prSet presAssocID="{FA625B5A-FEC7-444A-A5A7-147B9C9FD0FE}" presName="txShp" presStyleLbl="node1" presStyleIdx="0" presStyleCnt="1" custScaleX="134746" custLinFactNeighborX="606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4FF26D3-59FE-4296-89AD-7728E0988EB8}" type="presOf" srcId="{F463F1AF-A85E-4F7F-8B49-9E407D8DDB89}" destId="{712CF728-D878-42D9-B391-0480542400EE}" srcOrd="0" destOrd="0" presId="urn:microsoft.com/office/officeart/2005/8/layout/vList3#1"/>
    <dgm:cxn modelId="{5B94F071-5CC7-44F9-A965-03E362F9C570}" type="presOf" srcId="{FA625B5A-FEC7-444A-A5A7-147B9C9FD0FE}" destId="{0DC94739-CC12-4F16-88F7-EEBF60048513}" srcOrd="0" destOrd="0" presId="urn:microsoft.com/office/officeart/2005/8/layout/vList3#1"/>
    <dgm:cxn modelId="{92FE492E-CC9A-4361-B287-1221BF11AF31}" srcId="{F463F1AF-A85E-4F7F-8B49-9E407D8DDB89}" destId="{FA625B5A-FEC7-444A-A5A7-147B9C9FD0FE}" srcOrd="0" destOrd="0" parTransId="{15C45669-B755-4332-B49B-6C4264FCC52C}" sibTransId="{8753DA43-9A7A-4376-B91A-66D35F97E44F}"/>
    <dgm:cxn modelId="{4422ED86-5647-4644-9294-D99E0C5A6068}" type="presParOf" srcId="{712CF728-D878-42D9-B391-0480542400EE}" destId="{6394AC73-D76F-4D07-B196-66F31C0CD249}" srcOrd="0" destOrd="0" presId="urn:microsoft.com/office/officeart/2005/8/layout/vList3#1"/>
    <dgm:cxn modelId="{E63BD9AA-CDE9-43D6-B568-18D0763565EF}" type="presParOf" srcId="{6394AC73-D76F-4D07-B196-66F31C0CD249}" destId="{FCA45CC6-BA99-41A4-B4C4-0A2F22803223}" srcOrd="0" destOrd="0" presId="urn:microsoft.com/office/officeart/2005/8/layout/vList3#1"/>
    <dgm:cxn modelId="{7598CCF4-1762-47E1-B192-5BF76F133332}" type="presParOf" srcId="{6394AC73-D76F-4D07-B196-66F31C0CD249}" destId="{0DC94739-CC12-4F16-88F7-EEBF6004851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463F1AF-A85E-4F7F-8B49-9E407D8DDB89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625B5A-FEC7-444A-A5A7-147B9C9FD0FE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二看是否</a:t>
          </a:r>
          <a:r>
            <a:rPr 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变成农村</a:t>
          </a:r>
          <a:r>
            <a:rPr 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 “</a:t>
          </a:r>
          <a:r>
            <a:rPr 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第二低保</a:t>
          </a:r>
          <a:r>
            <a:rPr 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”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15C45669-B755-4332-B49B-6C4264FCC52C}" type="par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8753DA43-9A7A-4376-B91A-66D35F97E44F}" type="sib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712CF728-D878-42D9-B391-0480542400EE}" type="pres">
      <dgm:prSet presAssocID="{F463F1AF-A85E-4F7F-8B49-9E407D8DDB8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94AC73-D76F-4D07-B196-66F31C0CD249}" type="pres">
      <dgm:prSet presAssocID="{FA625B5A-FEC7-444A-A5A7-147B9C9FD0FE}" presName="composite" presStyleCnt="0"/>
      <dgm:spPr/>
    </dgm:pt>
    <dgm:pt modelId="{FCA45CC6-BA99-41A4-B4C4-0A2F22803223}" type="pres">
      <dgm:prSet presAssocID="{FA625B5A-FEC7-444A-A5A7-147B9C9FD0FE}" presName="imgShp" presStyleLbl="fgImgPlace1" presStyleIdx="0" presStyleCnt="1" custLinFactX="-28472" custLinFactNeighborX="-100000"/>
      <dgm:spPr>
        <a:blipFill dpi="0" rotWithShape="0">
          <a:blip xmlns:r="http://schemas.openxmlformats.org/officeDocument/2006/relationships" r:embed="rId1">
            <a:alphaModFix amt="40000"/>
          </a:blip>
          <a:srcRect/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6000"/>
            </a:schemeClr>
          </a:solidFill>
        </a:ln>
      </dgm:spPr>
    </dgm:pt>
    <dgm:pt modelId="{0DC94739-CC12-4F16-88F7-EEBF60048513}" type="pres">
      <dgm:prSet presAssocID="{FA625B5A-FEC7-444A-A5A7-147B9C9FD0FE}" presName="txShp" presStyleLbl="node1" presStyleIdx="0" presStyleCnt="1" custScaleX="134746" custLinFactNeighborX="74621" custLinFactNeighborY="-4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3AD7777-2C73-4050-81A0-D6A558543784}" type="presOf" srcId="{F463F1AF-A85E-4F7F-8B49-9E407D8DDB89}" destId="{712CF728-D878-42D9-B391-0480542400EE}" srcOrd="0" destOrd="0" presId="urn:microsoft.com/office/officeart/2005/8/layout/vList3#2"/>
    <dgm:cxn modelId="{DE608A7A-6F37-4B16-ACB4-7749E7990A90}" type="presOf" srcId="{FA625B5A-FEC7-444A-A5A7-147B9C9FD0FE}" destId="{0DC94739-CC12-4F16-88F7-EEBF60048513}" srcOrd="0" destOrd="0" presId="urn:microsoft.com/office/officeart/2005/8/layout/vList3#2"/>
    <dgm:cxn modelId="{92FE492E-CC9A-4361-B287-1221BF11AF31}" srcId="{F463F1AF-A85E-4F7F-8B49-9E407D8DDB89}" destId="{FA625B5A-FEC7-444A-A5A7-147B9C9FD0FE}" srcOrd="0" destOrd="0" parTransId="{15C45669-B755-4332-B49B-6C4264FCC52C}" sibTransId="{8753DA43-9A7A-4376-B91A-66D35F97E44F}"/>
    <dgm:cxn modelId="{FD2B6B3B-F81D-4E32-AA98-107D77BBC2B0}" type="presParOf" srcId="{712CF728-D878-42D9-B391-0480542400EE}" destId="{6394AC73-D76F-4D07-B196-66F31C0CD249}" srcOrd="0" destOrd="0" presId="urn:microsoft.com/office/officeart/2005/8/layout/vList3#2"/>
    <dgm:cxn modelId="{4669AE99-BE1F-40BE-8AC9-22BC967745CA}" type="presParOf" srcId="{6394AC73-D76F-4D07-B196-66F31C0CD249}" destId="{FCA45CC6-BA99-41A4-B4C4-0A2F22803223}" srcOrd="0" destOrd="0" presId="urn:microsoft.com/office/officeart/2005/8/layout/vList3#2"/>
    <dgm:cxn modelId="{F077A1A3-CB41-4E7A-A17B-DD956493E7C1}" type="presParOf" srcId="{6394AC73-D76F-4D07-B196-66F31C0CD249}" destId="{0DC94739-CC12-4F16-88F7-EEBF6004851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463F1AF-A85E-4F7F-8B49-9E407D8DDB89}" type="doc">
      <dgm:prSet loTypeId="urn:microsoft.com/office/officeart/2005/8/layout/vList3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625B5A-FEC7-444A-A5A7-147B9C9FD0FE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三看是否对公益性岗位进行了日常监管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15C45669-B755-4332-B49B-6C4264FCC52C}" type="par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8753DA43-9A7A-4376-B91A-66D35F97E44F}" type="sib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712CF728-D878-42D9-B391-0480542400EE}" type="pres">
      <dgm:prSet presAssocID="{F463F1AF-A85E-4F7F-8B49-9E407D8DDB8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94AC73-D76F-4D07-B196-66F31C0CD249}" type="pres">
      <dgm:prSet presAssocID="{FA625B5A-FEC7-444A-A5A7-147B9C9FD0FE}" presName="composite" presStyleCnt="0"/>
      <dgm:spPr/>
    </dgm:pt>
    <dgm:pt modelId="{FCA45CC6-BA99-41A4-B4C4-0A2F22803223}" type="pres">
      <dgm:prSet presAssocID="{FA625B5A-FEC7-444A-A5A7-147B9C9FD0FE}" presName="imgShp" presStyleLbl="fgImgPlace1" presStyleIdx="0" presStyleCnt="1" custLinFactX="-28472" custLinFactNeighborX="-100000"/>
      <dgm:spPr>
        <a:blipFill dpi="0" rotWithShape="0">
          <a:blip xmlns:r="http://schemas.openxmlformats.org/officeDocument/2006/relationships" r:embed="rId1">
            <a:alphaModFix amt="40000"/>
          </a:blip>
          <a:srcRect/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6000"/>
            </a:schemeClr>
          </a:solidFill>
        </a:ln>
      </dgm:spPr>
    </dgm:pt>
    <dgm:pt modelId="{0DC94739-CC12-4F16-88F7-EEBF60048513}" type="pres">
      <dgm:prSet presAssocID="{FA625B5A-FEC7-444A-A5A7-147B9C9FD0FE}" presName="txShp" presStyleLbl="node1" presStyleIdx="0" presStyleCnt="1" custScaleX="134746" custLinFactNeighborX="6069" custLinFactNeighborY="-717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D73367B-BB41-477E-B6E6-B425778F9133}" type="presOf" srcId="{FA625B5A-FEC7-444A-A5A7-147B9C9FD0FE}" destId="{0DC94739-CC12-4F16-88F7-EEBF60048513}" srcOrd="0" destOrd="0" presId="urn:microsoft.com/office/officeart/2005/8/layout/vList3#3"/>
    <dgm:cxn modelId="{9B40716C-A0F4-429D-9BCE-91B50EF6DCD0}" type="presOf" srcId="{F463F1AF-A85E-4F7F-8B49-9E407D8DDB89}" destId="{712CF728-D878-42D9-B391-0480542400EE}" srcOrd="0" destOrd="0" presId="urn:microsoft.com/office/officeart/2005/8/layout/vList3#3"/>
    <dgm:cxn modelId="{92FE492E-CC9A-4361-B287-1221BF11AF31}" srcId="{F463F1AF-A85E-4F7F-8B49-9E407D8DDB89}" destId="{FA625B5A-FEC7-444A-A5A7-147B9C9FD0FE}" srcOrd="0" destOrd="0" parTransId="{15C45669-B755-4332-B49B-6C4264FCC52C}" sibTransId="{8753DA43-9A7A-4376-B91A-66D35F97E44F}"/>
    <dgm:cxn modelId="{BEB8098D-1024-4FFE-BB9B-8C41CC6F1C39}" type="presParOf" srcId="{712CF728-D878-42D9-B391-0480542400EE}" destId="{6394AC73-D76F-4D07-B196-66F31C0CD249}" srcOrd="0" destOrd="0" presId="urn:microsoft.com/office/officeart/2005/8/layout/vList3#3"/>
    <dgm:cxn modelId="{5C262E60-6CB6-42C1-B240-A5B3CE39D7CB}" type="presParOf" srcId="{6394AC73-D76F-4D07-B196-66F31C0CD249}" destId="{FCA45CC6-BA99-41A4-B4C4-0A2F22803223}" srcOrd="0" destOrd="0" presId="urn:microsoft.com/office/officeart/2005/8/layout/vList3#3"/>
    <dgm:cxn modelId="{16F86F58-BB8E-4092-98CB-E04AE1079B1E}" type="presParOf" srcId="{6394AC73-D76F-4D07-B196-66F31C0CD249}" destId="{0DC94739-CC12-4F16-88F7-EEBF60048513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463F1AF-A85E-4F7F-8B49-9E407D8DDB89}" type="doc">
      <dgm:prSet loTypeId="urn:microsoft.com/office/officeart/2005/8/layout/vList3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625B5A-FEC7-444A-A5A7-147B9C9FD0FE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marL="0" marR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四看开发的岗位是否适合身体条件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15C45669-B755-4332-B49B-6C4264FCC52C}" type="par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8753DA43-9A7A-4376-B91A-66D35F97E44F}" type="sib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712CF728-D878-42D9-B391-0480542400EE}" type="pres">
      <dgm:prSet presAssocID="{F463F1AF-A85E-4F7F-8B49-9E407D8DDB8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94AC73-D76F-4D07-B196-66F31C0CD249}" type="pres">
      <dgm:prSet presAssocID="{FA625B5A-FEC7-444A-A5A7-147B9C9FD0FE}" presName="composite" presStyleCnt="0"/>
      <dgm:spPr/>
    </dgm:pt>
    <dgm:pt modelId="{FCA45CC6-BA99-41A4-B4C4-0A2F22803223}" type="pres">
      <dgm:prSet presAssocID="{FA625B5A-FEC7-444A-A5A7-147B9C9FD0FE}" presName="imgShp" presStyleLbl="fgImgPlace1" presStyleIdx="0" presStyleCnt="1" custLinFactX="-28472" custLinFactNeighborX="-100000"/>
      <dgm:spPr>
        <a:blipFill dpi="0" rotWithShape="0">
          <a:blip xmlns:r="http://schemas.openxmlformats.org/officeDocument/2006/relationships" r:embed="rId1">
            <a:alphaModFix amt="40000"/>
          </a:blip>
          <a:srcRect/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6000"/>
            </a:schemeClr>
          </a:solidFill>
        </a:ln>
      </dgm:spPr>
    </dgm:pt>
    <dgm:pt modelId="{0DC94739-CC12-4F16-88F7-EEBF60048513}" type="pres">
      <dgm:prSet presAssocID="{FA625B5A-FEC7-444A-A5A7-147B9C9FD0FE}" presName="txShp" presStyleLbl="node1" presStyleIdx="0" presStyleCnt="1" custScaleX="134746" custLinFactNeighborX="6395" custLinFactNeighborY="4070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80D558B-D6B0-4BAC-82B8-94019410BC85}" type="presOf" srcId="{F463F1AF-A85E-4F7F-8B49-9E407D8DDB89}" destId="{712CF728-D878-42D9-B391-0480542400EE}" srcOrd="0" destOrd="0" presId="urn:microsoft.com/office/officeart/2005/8/layout/vList3#4"/>
    <dgm:cxn modelId="{F5371B1D-3C77-46B2-BE29-BEA73428AE11}" type="presOf" srcId="{FA625B5A-FEC7-444A-A5A7-147B9C9FD0FE}" destId="{0DC94739-CC12-4F16-88F7-EEBF60048513}" srcOrd="0" destOrd="0" presId="urn:microsoft.com/office/officeart/2005/8/layout/vList3#4"/>
    <dgm:cxn modelId="{92FE492E-CC9A-4361-B287-1221BF11AF31}" srcId="{F463F1AF-A85E-4F7F-8B49-9E407D8DDB89}" destId="{FA625B5A-FEC7-444A-A5A7-147B9C9FD0FE}" srcOrd="0" destOrd="0" parTransId="{15C45669-B755-4332-B49B-6C4264FCC52C}" sibTransId="{8753DA43-9A7A-4376-B91A-66D35F97E44F}"/>
    <dgm:cxn modelId="{52F5825A-9F12-457F-AC12-2616BFFCCC1F}" type="presParOf" srcId="{712CF728-D878-42D9-B391-0480542400EE}" destId="{6394AC73-D76F-4D07-B196-66F31C0CD249}" srcOrd="0" destOrd="0" presId="urn:microsoft.com/office/officeart/2005/8/layout/vList3#4"/>
    <dgm:cxn modelId="{EF55D06A-67DF-4352-871C-CA33035CA085}" type="presParOf" srcId="{6394AC73-D76F-4D07-B196-66F31C0CD249}" destId="{FCA45CC6-BA99-41A4-B4C4-0A2F22803223}" srcOrd="0" destOrd="0" presId="urn:microsoft.com/office/officeart/2005/8/layout/vList3#4"/>
    <dgm:cxn modelId="{43D7ECC0-C682-40D8-906F-CEB63E46643D}" type="presParOf" srcId="{6394AC73-D76F-4D07-B196-66F31C0CD249}" destId="{0DC94739-CC12-4F16-88F7-EEBF60048513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463F1AF-A85E-4F7F-8B49-9E407D8DDB89}" type="doc">
      <dgm:prSet loTypeId="urn:microsoft.com/office/officeart/2005/8/layout/vList3#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625B5A-FEC7-444A-A5A7-147B9C9FD0FE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五看公益性岗位开发是否突出重点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15C45669-B755-4332-B49B-6C4264FCC52C}" type="par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8753DA43-9A7A-4376-B91A-66D35F97E44F}" type="sib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712CF728-D878-42D9-B391-0480542400EE}" type="pres">
      <dgm:prSet presAssocID="{F463F1AF-A85E-4F7F-8B49-9E407D8DDB8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94AC73-D76F-4D07-B196-66F31C0CD249}" type="pres">
      <dgm:prSet presAssocID="{FA625B5A-FEC7-444A-A5A7-147B9C9FD0FE}" presName="composite" presStyleCnt="0"/>
      <dgm:spPr/>
    </dgm:pt>
    <dgm:pt modelId="{FCA45CC6-BA99-41A4-B4C4-0A2F22803223}" type="pres">
      <dgm:prSet presAssocID="{FA625B5A-FEC7-444A-A5A7-147B9C9FD0FE}" presName="imgShp" presStyleLbl="fgImgPlace1" presStyleIdx="0" presStyleCnt="1" custLinFactX="-28472" custLinFactNeighborX="-100000"/>
      <dgm:spPr>
        <a:blipFill dpi="0" rotWithShape="0">
          <a:blip xmlns:r="http://schemas.openxmlformats.org/officeDocument/2006/relationships" r:embed="rId1">
            <a:alphaModFix amt="40000"/>
          </a:blip>
          <a:srcRect/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6000"/>
            </a:schemeClr>
          </a:solidFill>
        </a:ln>
      </dgm:spPr>
    </dgm:pt>
    <dgm:pt modelId="{0DC94739-CC12-4F16-88F7-EEBF60048513}" type="pres">
      <dgm:prSet presAssocID="{FA625B5A-FEC7-444A-A5A7-147B9C9FD0FE}" presName="txShp" presStyleLbl="node1" presStyleIdx="0" presStyleCnt="1" custScaleX="134746" custLinFactNeighborX="4649" custLinFactNeighborY="-625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C3938F0-EA13-4C97-8733-7E8D57E7AF61}" type="presOf" srcId="{F463F1AF-A85E-4F7F-8B49-9E407D8DDB89}" destId="{712CF728-D878-42D9-B391-0480542400EE}" srcOrd="0" destOrd="0" presId="urn:microsoft.com/office/officeart/2005/8/layout/vList3#5"/>
    <dgm:cxn modelId="{92FE492E-CC9A-4361-B287-1221BF11AF31}" srcId="{F463F1AF-A85E-4F7F-8B49-9E407D8DDB89}" destId="{FA625B5A-FEC7-444A-A5A7-147B9C9FD0FE}" srcOrd="0" destOrd="0" parTransId="{15C45669-B755-4332-B49B-6C4264FCC52C}" sibTransId="{8753DA43-9A7A-4376-B91A-66D35F97E44F}"/>
    <dgm:cxn modelId="{9418EF95-A280-413A-BE68-E52FA10CA3FF}" type="presOf" srcId="{FA625B5A-FEC7-444A-A5A7-147B9C9FD0FE}" destId="{0DC94739-CC12-4F16-88F7-EEBF60048513}" srcOrd="0" destOrd="0" presId="urn:microsoft.com/office/officeart/2005/8/layout/vList3#5"/>
    <dgm:cxn modelId="{C25F3DCE-07AB-4C5B-B7D0-491AC7939F63}" type="presParOf" srcId="{712CF728-D878-42D9-B391-0480542400EE}" destId="{6394AC73-D76F-4D07-B196-66F31C0CD249}" srcOrd="0" destOrd="0" presId="urn:microsoft.com/office/officeart/2005/8/layout/vList3#5"/>
    <dgm:cxn modelId="{1A39DBF7-3DF7-4583-9D35-DA7700C8A7A1}" type="presParOf" srcId="{6394AC73-D76F-4D07-B196-66F31C0CD249}" destId="{FCA45CC6-BA99-41A4-B4C4-0A2F22803223}" srcOrd="0" destOrd="0" presId="urn:microsoft.com/office/officeart/2005/8/layout/vList3#5"/>
    <dgm:cxn modelId="{CBCE9B49-A9D4-4E9B-828C-2AA3EF0D5B84}" type="presParOf" srcId="{6394AC73-D76F-4D07-B196-66F31C0CD249}" destId="{0DC94739-CC12-4F16-88F7-EEBF60048513}" srcOrd="1" destOrd="0" presId="urn:microsoft.com/office/officeart/2005/8/layout/vList3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463F1AF-A85E-4F7F-8B49-9E407D8DDB89}" type="doc">
      <dgm:prSet loTypeId="urn:microsoft.com/office/officeart/2005/8/layout/vList3#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A625B5A-FEC7-444A-A5A7-147B9C9FD0FE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六看区县相关部门是否都在开发公益性岗位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15C45669-B755-4332-B49B-6C4264FCC52C}" type="par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8753DA43-9A7A-4376-B91A-66D35F97E44F}" type="sibTrans" cxnId="{92FE492E-CC9A-4361-B287-1221BF11AF31}">
      <dgm:prSet/>
      <dgm:spPr/>
      <dgm:t>
        <a:bodyPr/>
        <a:lstStyle/>
        <a:p>
          <a:endParaRPr lang="zh-CN" altLang="en-US"/>
        </a:p>
      </dgm:t>
    </dgm:pt>
    <dgm:pt modelId="{712CF728-D878-42D9-B391-0480542400EE}" type="pres">
      <dgm:prSet presAssocID="{F463F1AF-A85E-4F7F-8B49-9E407D8DDB8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94AC73-D76F-4D07-B196-66F31C0CD249}" type="pres">
      <dgm:prSet presAssocID="{FA625B5A-FEC7-444A-A5A7-147B9C9FD0FE}" presName="composite" presStyleCnt="0"/>
      <dgm:spPr/>
    </dgm:pt>
    <dgm:pt modelId="{FCA45CC6-BA99-41A4-B4C4-0A2F22803223}" type="pres">
      <dgm:prSet presAssocID="{FA625B5A-FEC7-444A-A5A7-147B9C9FD0FE}" presName="imgShp" presStyleLbl="fgImgPlace1" presStyleIdx="0" presStyleCnt="1" custLinFactX="-28472" custLinFactNeighborX="-100000"/>
      <dgm:spPr>
        <a:blipFill dpi="0" rotWithShape="0">
          <a:blip xmlns:r="http://schemas.openxmlformats.org/officeDocument/2006/relationships" r:embed="rId1">
            <a:alphaModFix amt="40000"/>
          </a:blip>
          <a:srcRect/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  <a:alpha val="6000"/>
            </a:schemeClr>
          </a:solidFill>
        </a:ln>
      </dgm:spPr>
    </dgm:pt>
    <dgm:pt modelId="{0DC94739-CC12-4F16-88F7-EEBF60048513}" type="pres">
      <dgm:prSet presAssocID="{FA625B5A-FEC7-444A-A5A7-147B9C9FD0FE}" presName="txShp" presStyleLbl="node1" presStyleIdx="0" presStyleCnt="1" custScaleX="134746" custLinFactNeighborX="4649" custLinFactNeighborY="-625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E0BEC33-64E1-4711-AF20-7E78AFF5CF9F}" type="presOf" srcId="{F463F1AF-A85E-4F7F-8B49-9E407D8DDB89}" destId="{712CF728-D878-42D9-B391-0480542400EE}" srcOrd="0" destOrd="0" presId="urn:microsoft.com/office/officeart/2005/8/layout/vList3#5"/>
    <dgm:cxn modelId="{C30EC11F-0C6D-4C80-BB69-2457E98F5256}" type="presOf" srcId="{FA625B5A-FEC7-444A-A5A7-147B9C9FD0FE}" destId="{0DC94739-CC12-4F16-88F7-EEBF60048513}" srcOrd="0" destOrd="0" presId="urn:microsoft.com/office/officeart/2005/8/layout/vList3#5"/>
    <dgm:cxn modelId="{92FE492E-CC9A-4361-B287-1221BF11AF31}" srcId="{F463F1AF-A85E-4F7F-8B49-9E407D8DDB89}" destId="{FA625B5A-FEC7-444A-A5A7-147B9C9FD0FE}" srcOrd="0" destOrd="0" parTransId="{15C45669-B755-4332-B49B-6C4264FCC52C}" sibTransId="{8753DA43-9A7A-4376-B91A-66D35F97E44F}"/>
    <dgm:cxn modelId="{F117DA96-D20C-4566-96CC-5D84C44FBDD4}" type="presParOf" srcId="{712CF728-D878-42D9-B391-0480542400EE}" destId="{6394AC73-D76F-4D07-B196-66F31C0CD249}" srcOrd="0" destOrd="0" presId="urn:microsoft.com/office/officeart/2005/8/layout/vList3#5"/>
    <dgm:cxn modelId="{E3A684CD-3971-4D07-B44A-0A2BE1DE0075}" type="presParOf" srcId="{6394AC73-D76F-4D07-B196-66F31C0CD249}" destId="{FCA45CC6-BA99-41A4-B4C4-0A2F22803223}" srcOrd="0" destOrd="0" presId="urn:microsoft.com/office/officeart/2005/8/layout/vList3#5"/>
    <dgm:cxn modelId="{E9419326-ED7B-454E-AC0F-BD2676973874}" type="presParOf" srcId="{6394AC73-D76F-4D07-B196-66F31C0CD249}" destId="{0DC94739-CC12-4F16-88F7-EEBF60048513}" srcOrd="1" destOrd="0" presId="urn:microsoft.com/office/officeart/2005/8/layout/vList3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endParaRPr lang="zh-CN" altLang="en-US" sz="4800" kern="1200" dirty="0">
            <a:solidFill>
              <a:srgbClr val="FF0000"/>
            </a:solidFill>
            <a:latin typeface="方正黑体_GBK" pitchFamily="65" charset="-122"/>
            <a:ea typeface="方正黑体_GBK" pitchFamily="65" charset="-122"/>
            <a:cs typeface="+mn-cs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Y="-2107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F682A235-6617-474F-9A00-712D69D119FD}" type="presOf" srcId="{80647E74-CC48-473B-87D5-B5307683A6C4}" destId="{3A6A8D05-AFAD-4A56-BAE5-D284D5530EA4}" srcOrd="0" destOrd="0" presId="urn:microsoft.com/office/officeart/2005/8/layout/vList2"/>
    <dgm:cxn modelId="{B9B8C093-D11B-4668-8445-ECC7D9ED9D98}" type="presOf" srcId="{2A25C69E-4B38-4EA3-A587-594A77A63279}" destId="{030722B3-F24B-4CAB-83F2-4607C67D31F6}" srcOrd="0" destOrd="0" presId="urn:microsoft.com/office/officeart/2005/8/layout/vList2"/>
    <dgm:cxn modelId="{185BB470-B78F-4231-83D5-61F46D4315EC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635E22FC-620C-480F-ADDE-A201AEF2EEB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1755CEF-5BA9-4FC4-910B-18D186FF0D63}">
      <dgm:prSet custT="1"/>
      <dgm:spPr>
        <a:solidFill>
          <a:srgbClr val="FF0000">
            <a:alpha val="49000"/>
          </a:srgbClr>
        </a:solidFill>
      </dgm:spPr>
      <dgm:t>
        <a:bodyPr/>
        <a:lstStyle/>
        <a:p>
          <a:pPr algn="ctr" rtl="0"/>
          <a:r>
            <a:rPr lang="zh-CN" altLang="en-US" sz="32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一看是否制定送工送岗年度计划</a:t>
          </a:r>
          <a:endParaRPr lang="zh-CN" altLang="en-US" sz="32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7B2248F8-7EFA-4C71-B809-C5603B0235B3}" type="parTrans" cxnId="{7AF4A390-4C30-4CFD-8FAA-763EA3CD812D}">
      <dgm:prSet/>
      <dgm:spPr/>
      <dgm:t>
        <a:bodyPr/>
        <a:lstStyle/>
        <a:p>
          <a:endParaRPr lang="zh-CN" altLang="en-US"/>
        </a:p>
      </dgm:t>
    </dgm:pt>
    <dgm:pt modelId="{86D50EC5-664B-4249-83FF-800CCFAF4BAD}" type="sibTrans" cxnId="{7AF4A390-4C30-4CFD-8FAA-763EA3CD812D}">
      <dgm:prSet/>
      <dgm:spPr/>
      <dgm:t>
        <a:bodyPr/>
        <a:lstStyle/>
        <a:p>
          <a:endParaRPr lang="zh-CN" altLang="en-US"/>
        </a:p>
      </dgm:t>
    </dgm:pt>
    <dgm:pt modelId="{D0CE9C2F-0C1F-456B-9345-234B04F4BB8D}" type="pres">
      <dgm:prSet presAssocID="{635E22FC-620C-480F-ADDE-A201AEF2EEB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CE5A223-48DC-42F9-A42C-7FB78C45CD23}" type="pres">
      <dgm:prSet presAssocID="{635E22FC-620C-480F-ADDE-A201AEF2EEB5}" presName="arrow" presStyleLbl="bgShp" presStyleIdx="0" presStyleCnt="1" custScaleX="117647" custLinFactNeighborX="-1903"/>
      <dgm:spPr>
        <a:solidFill>
          <a:schemeClr val="accent1">
            <a:tint val="40000"/>
            <a:hueOff val="0"/>
            <a:satOff val="0"/>
            <a:lumOff val="0"/>
            <a:alpha val="65000"/>
          </a:schemeClr>
        </a:solidFill>
      </dgm:spPr>
    </dgm:pt>
    <dgm:pt modelId="{293DAC90-BDA5-43E8-82EC-304CF250FFB0}" type="pres">
      <dgm:prSet presAssocID="{635E22FC-620C-480F-ADDE-A201AEF2EEB5}" presName="linearProcess" presStyleCnt="0"/>
      <dgm:spPr/>
    </dgm:pt>
    <dgm:pt modelId="{A29D569E-0542-46A8-B74D-0120B31D2CC2}" type="pres">
      <dgm:prSet presAssocID="{C1755CEF-5BA9-4FC4-910B-18D186FF0D63}" presName="textNode" presStyleLbl="node1" presStyleIdx="0" presStyleCnt="1" custScaleX="141395" custScaleY="186413" custLinFactNeighborX="-10707" custLinFactNeighborY="-154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7C04A55-0E27-4C3E-8D4F-B6777EA4062F}" type="presOf" srcId="{635E22FC-620C-480F-ADDE-A201AEF2EEB5}" destId="{D0CE9C2F-0C1F-456B-9345-234B04F4BB8D}" srcOrd="0" destOrd="0" presId="urn:microsoft.com/office/officeart/2005/8/layout/hProcess9"/>
    <dgm:cxn modelId="{B180DB7B-8590-4DD3-AC76-4B58004B5558}" type="presOf" srcId="{C1755CEF-5BA9-4FC4-910B-18D186FF0D63}" destId="{A29D569E-0542-46A8-B74D-0120B31D2CC2}" srcOrd="0" destOrd="0" presId="urn:microsoft.com/office/officeart/2005/8/layout/hProcess9"/>
    <dgm:cxn modelId="{7AF4A390-4C30-4CFD-8FAA-763EA3CD812D}" srcId="{635E22FC-620C-480F-ADDE-A201AEF2EEB5}" destId="{C1755CEF-5BA9-4FC4-910B-18D186FF0D63}" srcOrd="0" destOrd="0" parTransId="{7B2248F8-7EFA-4C71-B809-C5603B0235B3}" sibTransId="{86D50EC5-664B-4249-83FF-800CCFAF4BAD}"/>
    <dgm:cxn modelId="{587D989F-2431-4EB5-9BA8-F429CB1873F6}" type="presParOf" srcId="{D0CE9C2F-0C1F-456B-9345-234B04F4BB8D}" destId="{6CE5A223-48DC-42F9-A42C-7FB78C45CD23}" srcOrd="0" destOrd="0" presId="urn:microsoft.com/office/officeart/2005/8/layout/hProcess9"/>
    <dgm:cxn modelId="{6B2A5758-8672-4FB6-B6C3-46471620DC37}" type="presParOf" srcId="{D0CE9C2F-0C1F-456B-9345-234B04F4BB8D}" destId="{293DAC90-BDA5-43E8-82EC-304CF250FFB0}" srcOrd="1" destOrd="0" presId="urn:microsoft.com/office/officeart/2005/8/layout/hProcess9"/>
    <dgm:cxn modelId="{EF8BC4C8-5592-4F3D-BF96-BA69924A88F4}" type="presParOf" srcId="{293DAC90-BDA5-43E8-82EC-304CF250FFB0}" destId="{A29D569E-0542-46A8-B74D-0120B31D2CC2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635E22FC-620C-480F-ADDE-A201AEF2EEB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1755CEF-5BA9-4FC4-910B-18D186FF0D63}">
      <dgm:prSet custT="1"/>
      <dgm:spPr>
        <a:solidFill>
          <a:srgbClr val="FF0000">
            <a:alpha val="48000"/>
          </a:srgbClr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二看是否开展</a:t>
          </a:r>
          <a:endParaRPr lang="en-US" altLang="zh-CN" sz="3600" b="1" kern="1200" dirty="0" smtClean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  <a:p>
          <a:pPr rtl="0">
            <a:spcAft>
              <a:spcPts val="0"/>
            </a:spcAft>
          </a:pP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送工送岗活动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7B2248F8-7EFA-4C71-B809-C5603B0235B3}" type="parTrans" cxnId="{7AF4A390-4C30-4CFD-8FAA-763EA3CD812D}">
      <dgm:prSet/>
      <dgm:spPr/>
      <dgm:t>
        <a:bodyPr/>
        <a:lstStyle/>
        <a:p>
          <a:endParaRPr lang="zh-CN" altLang="en-US"/>
        </a:p>
      </dgm:t>
    </dgm:pt>
    <dgm:pt modelId="{86D50EC5-664B-4249-83FF-800CCFAF4BAD}" type="sibTrans" cxnId="{7AF4A390-4C30-4CFD-8FAA-763EA3CD812D}">
      <dgm:prSet/>
      <dgm:spPr/>
      <dgm:t>
        <a:bodyPr/>
        <a:lstStyle/>
        <a:p>
          <a:endParaRPr lang="zh-CN" altLang="en-US"/>
        </a:p>
      </dgm:t>
    </dgm:pt>
    <dgm:pt modelId="{D0CE9C2F-0C1F-456B-9345-234B04F4BB8D}" type="pres">
      <dgm:prSet presAssocID="{635E22FC-620C-480F-ADDE-A201AEF2EEB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CE5A223-48DC-42F9-A42C-7FB78C45CD23}" type="pres">
      <dgm:prSet presAssocID="{635E22FC-620C-480F-ADDE-A201AEF2EEB5}" presName="arrow" presStyleLbl="bgShp" presStyleIdx="0" presStyleCnt="1" custScaleX="117647" custLinFactNeighborX="-1131" custLinFactNeighborY="-43333"/>
      <dgm:spPr>
        <a:solidFill>
          <a:schemeClr val="accent1">
            <a:tint val="40000"/>
            <a:hueOff val="0"/>
            <a:satOff val="0"/>
            <a:lumOff val="0"/>
            <a:alpha val="65000"/>
          </a:schemeClr>
        </a:solidFill>
      </dgm:spPr>
    </dgm:pt>
    <dgm:pt modelId="{293DAC90-BDA5-43E8-82EC-304CF250FFB0}" type="pres">
      <dgm:prSet presAssocID="{635E22FC-620C-480F-ADDE-A201AEF2EEB5}" presName="linearProcess" presStyleCnt="0"/>
      <dgm:spPr/>
    </dgm:pt>
    <dgm:pt modelId="{A29D569E-0542-46A8-B74D-0120B31D2CC2}" type="pres">
      <dgm:prSet presAssocID="{C1755CEF-5BA9-4FC4-910B-18D186FF0D63}" presName="textNode" presStyleLbl="node1" presStyleIdx="0" presStyleCnt="1" custScaleX="160535" custScaleY="130254" custLinFactNeighborX="-13378" custLinFactNeighborY="154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3704BF7-F8C5-411C-817D-B1BE125C7DED}" type="presOf" srcId="{C1755CEF-5BA9-4FC4-910B-18D186FF0D63}" destId="{A29D569E-0542-46A8-B74D-0120B31D2CC2}" srcOrd="0" destOrd="0" presId="urn:microsoft.com/office/officeart/2005/8/layout/hProcess9"/>
    <dgm:cxn modelId="{568B8612-497B-400B-B94B-C10E7411D661}" type="presOf" srcId="{635E22FC-620C-480F-ADDE-A201AEF2EEB5}" destId="{D0CE9C2F-0C1F-456B-9345-234B04F4BB8D}" srcOrd="0" destOrd="0" presId="urn:microsoft.com/office/officeart/2005/8/layout/hProcess9"/>
    <dgm:cxn modelId="{7AF4A390-4C30-4CFD-8FAA-763EA3CD812D}" srcId="{635E22FC-620C-480F-ADDE-A201AEF2EEB5}" destId="{C1755CEF-5BA9-4FC4-910B-18D186FF0D63}" srcOrd="0" destOrd="0" parTransId="{7B2248F8-7EFA-4C71-B809-C5603B0235B3}" sibTransId="{86D50EC5-664B-4249-83FF-800CCFAF4BAD}"/>
    <dgm:cxn modelId="{BA1F27EA-E61F-4EEC-995B-CD36518E53F5}" type="presParOf" srcId="{D0CE9C2F-0C1F-456B-9345-234B04F4BB8D}" destId="{6CE5A223-48DC-42F9-A42C-7FB78C45CD23}" srcOrd="0" destOrd="0" presId="urn:microsoft.com/office/officeart/2005/8/layout/hProcess9"/>
    <dgm:cxn modelId="{A00A4B36-F06C-40D3-8B94-10FA32458538}" type="presParOf" srcId="{D0CE9C2F-0C1F-456B-9345-234B04F4BB8D}" destId="{293DAC90-BDA5-43E8-82EC-304CF250FFB0}" srcOrd="1" destOrd="0" presId="urn:microsoft.com/office/officeart/2005/8/layout/hProcess9"/>
    <dgm:cxn modelId="{F7DEECDA-0A1E-41BD-BDC5-D1A57C9DC8F8}" type="presParOf" srcId="{293DAC90-BDA5-43E8-82EC-304CF250FFB0}" destId="{A29D569E-0542-46A8-B74D-0120B31D2CC2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BCA4EFB4-F873-4816-9DD3-27FD1D6D834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56C6F5B-767D-46D6-B415-A0F31C558FC2}">
      <dgm:prSet custT="1"/>
      <dgm:spPr>
        <a:solidFill>
          <a:srgbClr val="FF0000">
            <a:alpha val="56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三看技能培训需求底数是否清楚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7809F9A-BF5D-4002-B89E-297C91F44F42}" type="par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5393CFDF-D020-4255-9F3A-38525801F829}" type="sib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625296B9-1985-49D1-A7B7-AC475C20E95C}" type="pres">
      <dgm:prSet presAssocID="{BCA4EFB4-F873-4816-9DD3-27FD1D6D83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8A17946-4329-4FA7-97ED-FEB75CFBD37F}" type="pres">
      <dgm:prSet presAssocID="{F56C6F5B-767D-46D6-B415-A0F31C558FC2}" presName="parTxOnly" presStyleLbl="node1" presStyleIdx="0" presStyleCnt="1" custScaleY="132055" custLinFactNeighborX="80070" custLinFactNeighborY="203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2174D00-BB68-4602-A766-F6842A24843B}" type="presOf" srcId="{BCA4EFB4-F873-4816-9DD3-27FD1D6D8346}" destId="{625296B9-1985-49D1-A7B7-AC475C20E95C}" srcOrd="0" destOrd="0" presId="urn:microsoft.com/office/officeart/2005/8/layout/chevron1"/>
    <dgm:cxn modelId="{D5E3201B-F364-4E18-ACAE-101A9EA7EBCE}" type="presOf" srcId="{F56C6F5B-767D-46D6-B415-A0F31C558FC2}" destId="{08A17946-4329-4FA7-97ED-FEB75CFBD37F}" srcOrd="0" destOrd="0" presId="urn:microsoft.com/office/officeart/2005/8/layout/chevron1"/>
    <dgm:cxn modelId="{004F3AE6-7B4F-4322-9E00-FD2D0F55B63C}" srcId="{BCA4EFB4-F873-4816-9DD3-27FD1D6D8346}" destId="{F56C6F5B-767D-46D6-B415-A0F31C558FC2}" srcOrd="0" destOrd="0" parTransId="{B7809F9A-BF5D-4002-B89E-297C91F44F42}" sibTransId="{5393CFDF-D020-4255-9F3A-38525801F829}"/>
    <dgm:cxn modelId="{30C1579C-20AC-4C1F-9B35-6BDD530483E0}" type="presParOf" srcId="{625296B9-1985-49D1-A7B7-AC475C20E95C}" destId="{08A17946-4329-4FA7-97ED-FEB75CFBD37F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BCA4EFB4-F873-4816-9DD3-27FD1D6D834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56C6F5B-767D-46D6-B415-A0F31C558FC2}">
      <dgm:prSet custT="1"/>
      <dgm:spPr>
        <a:solidFill>
          <a:srgbClr val="FF0000">
            <a:alpha val="56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四看是否开展了务实管用的培训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7809F9A-BF5D-4002-B89E-297C91F44F42}" type="par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5393CFDF-D020-4255-9F3A-38525801F829}" type="sib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625296B9-1985-49D1-A7B7-AC475C20E95C}" type="pres">
      <dgm:prSet presAssocID="{BCA4EFB4-F873-4816-9DD3-27FD1D6D83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8A17946-4329-4FA7-97ED-FEB75CFBD37F}" type="pres">
      <dgm:prSet presAssocID="{F56C6F5B-767D-46D6-B415-A0F31C558FC2}" presName="parTxOnly" presStyleLbl="node1" presStyleIdx="0" presStyleCnt="1" custScaleY="132055" custLinFactNeighborX="799" custLinFactNeighborY="323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81749A-43A3-4E9C-A97C-D153C877F15F}" type="presOf" srcId="{BCA4EFB4-F873-4816-9DD3-27FD1D6D8346}" destId="{625296B9-1985-49D1-A7B7-AC475C20E95C}" srcOrd="0" destOrd="0" presId="urn:microsoft.com/office/officeart/2005/8/layout/chevron1"/>
    <dgm:cxn modelId="{682D7481-7072-4A77-9D49-0D64530F5E47}" type="presOf" srcId="{F56C6F5B-767D-46D6-B415-A0F31C558FC2}" destId="{08A17946-4329-4FA7-97ED-FEB75CFBD37F}" srcOrd="0" destOrd="0" presId="urn:microsoft.com/office/officeart/2005/8/layout/chevron1"/>
    <dgm:cxn modelId="{004F3AE6-7B4F-4322-9E00-FD2D0F55B63C}" srcId="{BCA4EFB4-F873-4816-9DD3-27FD1D6D8346}" destId="{F56C6F5B-767D-46D6-B415-A0F31C558FC2}" srcOrd="0" destOrd="0" parTransId="{B7809F9A-BF5D-4002-B89E-297C91F44F42}" sibTransId="{5393CFDF-D020-4255-9F3A-38525801F829}"/>
    <dgm:cxn modelId="{5C0B4A6D-4C1E-424D-903E-751AF28653F5}" type="presParOf" srcId="{625296B9-1985-49D1-A7B7-AC475C20E95C}" destId="{08A17946-4329-4FA7-97ED-FEB75CFBD37F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BCA4EFB4-F873-4816-9DD3-27FD1D6D834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56C6F5B-767D-46D6-B415-A0F31C558FC2}">
      <dgm:prSet custT="1"/>
      <dgm:spPr>
        <a:solidFill>
          <a:srgbClr val="FF0000">
            <a:alpha val="56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五看就业情况是否录入信息系统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7809F9A-BF5D-4002-B89E-297C91F44F42}" type="par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5393CFDF-D020-4255-9F3A-38525801F829}" type="sib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625296B9-1985-49D1-A7B7-AC475C20E95C}" type="pres">
      <dgm:prSet presAssocID="{BCA4EFB4-F873-4816-9DD3-27FD1D6D83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8A17946-4329-4FA7-97ED-FEB75CFBD37F}" type="pres">
      <dgm:prSet presAssocID="{F56C6F5B-767D-46D6-B415-A0F31C558FC2}" presName="parTxOnly" presStyleLbl="node1" presStyleIdx="0" presStyleCnt="1" custScaleY="132055" custLinFactNeighborX="8434" custLinFactNeighborY="914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ECCC75C-271A-4242-9F6B-630716B62025}" type="presOf" srcId="{BCA4EFB4-F873-4816-9DD3-27FD1D6D8346}" destId="{625296B9-1985-49D1-A7B7-AC475C20E95C}" srcOrd="0" destOrd="0" presId="urn:microsoft.com/office/officeart/2005/8/layout/chevron1"/>
    <dgm:cxn modelId="{004F3AE6-7B4F-4322-9E00-FD2D0F55B63C}" srcId="{BCA4EFB4-F873-4816-9DD3-27FD1D6D8346}" destId="{F56C6F5B-767D-46D6-B415-A0F31C558FC2}" srcOrd="0" destOrd="0" parTransId="{B7809F9A-BF5D-4002-B89E-297C91F44F42}" sibTransId="{5393CFDF-D020-4255-9F3A-38525801F829}"/>
    <dgm:cxn modelId="{469E1806-B04A-4E5F-96C7-627E69E3E01C}" type="presOf" srcId="{F56C6F5B-767D-46D6-B415-A0F31C558FC2}" destId="{08A17946-4329-4FA7-97ED-FEB75CFBD37F}" srcOrd="0" destOrd="0" presId="urn:microsoft.com/office/officeart/2005/8/layout/chevron1"/>
    <dgm:cxn modelId="{A681625E-2C7F-4B4E-94AE-7DA270B34B1E}" type="presParOf" srcId="{625296B9-1985-49D1-A7B7-AC475C20E95C}" destId="{08A17946-4329-4FA7-97ED-FEB75CFBD37F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BCA4EFB4-F873-4816-9DD3-27FD1D6D834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56C6F5B-767D-46D6-B415-A0F31C558FC2}">
      <dgm:prSet custT="1"/>
      <dgm:spPr>
        <a:solidFill>
          <a:srgbClr val="FF0000">
            <a:alpha val="56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六看培训补助政策是否兑现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B7809F9A-BF5D-4002-B89E-297C91F44F42}" type="par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5393CFDF-D020-4255-9F3A-38525801F829}" type="sibTrans" cxnId="{004F3AE6-7B4F-4322-9E00-FD2D0F55B63C}">
      <dgm:prSet/>
      <dgm:spPr/>
      <dgm:t>
        <a:bodyPr/>
        <a:lstStyle/>
        <a:p>
          <a:endParaRPr lang="zh-CN" altLang="en-US"/>
        </a:p>
      </dgm:t>
    </dgm:pt>
    <dgm:pt modelId="{625296B9-1985-49D1-A7B7-AC475C20E95C}" type="pres">
      <dgm:prSet presAssocID="{BCA4EFB4-F873-4816-9DD3-27FD1D6D83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8A17946-4329-4FA7-97ED-FEB75CFBD37F}" type="pres">
      <dgm:prSet presAssocID="{F56C6F5B-767D-46D6-B415-A0F31C558FC2}" presName="parTxOnly" presStyleLbl="node1" presStyleIdx="0" presStyleCnt="1" custScaleY="132055" custLinFactNeighborX="12675" custLinFactNeighborY="914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F3AE4FD-76A2-4E7D-A451-D5214271B363}" type="presOf" srcId="{BCA4EFB4-F873-4816-9DD3-27FD1D6D8346}" destId="{625296B9-1985-49D1-A7B7-AC475C20E95C}" srcOrd="0" destOrd="0" presId="urn:microsoft.com/office/officeart/2005/8/layout/chevron1"/>
    <dgm:cxn modelId="{004F3AE6-7B4F-4322-9E00-FD2D0F55B63C}" srcId="{BCA4EFB4-F873-4816-9DD3-27FD1D6D8346}" destId="{F56C6F5B-767D-46D6-B415-A0F31C558FC2}" srcOrd="0" destOrd="0" parTransId="{B7809F9A-BF5D-4002-B89E-297C91F44F42}" sibTransId="{5393CFDF-D020-4255-9F3A-38525801F829}"/>
    <dgm:cxn modelId="{1008D6F5-D03F-402F-B41B-3AB7FCDB91B9}" type="presOf" srcId="{F56C6F5B-767D-46D6-B415-A0F31C558FC2}" destId="{08A17946-4329-4FA7-97ED-FEB75CFBD37F}" srcOrd="0" destOrd="0" presId="urn:microsoft.com/office/officeart/2005/8/layout/chevron1"/>
    <dgm:cxn modelId="{3BECB9AD-CBF4-4F11-B91A-C62D3217534B}" type="presParOf" srcId="{625296B9-1985-49D1-A7B7-AC475C20E95C}" destId="{08A17946-4329-4FA7-97ED-FEB75CFBD37F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7FE0FC9-E8B7-4970-BF4B-C781B6A3FE2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0E8A2E-7FD1-4CBB-BDFD-7994A5FF3FAA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一看是否精准选定培育致富带头人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8BD84E21-45CF-4A28-A03B-C604AD3583D3}" type="parTrans" cxnId="{6CF11AA4-A4D7-4156-A0EB-49BC22D2AC7D}">
      <dgm:prSet/>
      <dgm:spPr/>
      <dgm:t>
        <a:bodyPr/>
        <a:lstStyle/>
        <a:p>
          <a:endParaRPr lang="zh-CN" altLang="en-US"/>
        </a:p>
      </dgm:t>
    </dgm:pt>
    <dgm:pt modelId="{0C64AF8C-1D8C-4EF0-BADF-7FE9DA6F386D}" type="sibTrans" cxnId="{6CF11AA4-A4D7-4156-A0EB-49BC22D2AC7D}">
      <dgm:prSet/>
      <dgm:spPr>
        <a:solidFill>
          <a:schemeClr val="accent1">
            <a:tint val="60000"/>
            <a:hueOff val="0"/>
            <a:satOff val="0"/>
            <a:lumOff val="0"/>
            <a:alpha val="55000"/>
          </a:schemeClr>
        </a:solidFill>
      </dgm:spPr>
      <dgm:t>
        <a:bodyPr/>
        <a:lstStyle/>
        <a:p>
          <a:endParaRPr lang="zh-CN" altLang="en-US"/>
        </a:p>
      </dgm:t>
    </dgm:pt>
    <dgm:pt modelId="{2979E081-D10A-475E-8256-95AA8E298745}" type="pres">
      <dgm:prSet presAssocID="{77FE0FC9-E8B7-4970-BF4B-C781B6A3FE2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04740C0-9B1C-46B2-86CD-9CF58CA8E4A0}" type="pres">
      <dgm:prSet presAssocID="{200E8A2E-7FD1-4CBB-BDFD-7994A5FF3FAA}" presName="compNode" presStyleCnt="0"/>
      <dgm:spPr/>
    </dgm:pt>
    <dgm:pt modelId="{850751B0-8B55-4B3E-B0EA-A88AF2B8381A}" type="pres">
      <dgm:prSet presAssocID="{200E8A2E-7FD1-4CBB-BDFD-7994A5FF3FAA}" presName="dummyConnPt" presStyleCnt="0"/>
      <dgm:spPr/>
    </dgm:pt>
    <dgm:pt modelId="{0793A5AE-AD6F-42F7-9A41-E21A074B2F66}" type="pres">
      <dgm:prSet presAssocID="{200E8A2E-7FD1-4CBB-BDFD-7994A5FF3FAA}" presName="node" presStyleLbl="node1" presStyleIdx="0" presStyleCnt="1" custScaleX="336241" custScaleY="78357" custLinFactNeighborX="12787" custLinFactNeighborY="-435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964E953-7C04-408D-8002-A9ABF5AADEC0}" type="presOf" srcId="{200E8A2E-7FD1-4CBB-BDFD-7994A5FF3FAA}" destId="{0793A5AE-AD6F-42F7-9A41-E21A074B2F66}" srcOrd="0" destOrd="0" presId="urn:microsoft.com/office/officeart/2005/8/layout/bProcess4"/>
    <dgm:cxn modelId="{F7ECBFF9-FDCC-4A63-9F69-D4940804D795}" type="presOf" srcId="{77FE0FC9-E8B7-4970-BF4B-C781B6A3FE26}" destId="{2979E081-D10A-475E-8256-95AA8E298745}" srcOrd="0" destOrd="0" presId="urn:microsoft.com/office/officeart/2005/8/layout/bProcess4"/>
    <dgm:cxn modelId="{6CF11AA4-A4D7-4156-A0EB-49BC22D2AC7D}" srcId="{77FE0FC9-E8B7-4970-BF4B-C781B6A3FE26}" destId="{200E8A2E-7FD1-4CBB-BDFD-7994A5FF3FAA}" srcOrd="0" destOrd="0" parTransId="{8BD84E21-45CF-4A28-A03B-C604AD3583D3}" sibTransId="{0C64AF8C-1D8C-4EF0-BADF-7FE9DA6F386D}"/>
    <dgm:cxn modelId="{6483F39A-AC9D-4516-9F51-EFFAC6561961}" type="presParOf" srcId="{2979E081-D10A-475E-8256-95AA8E298745}" destId="{F04740C0-9B1C-46B2-86CD-9CF58CA8E4A0}" srcOrd="0" destOrd="0" presId="urn:microsoft.com/office/officeart/2005/8/layout/bProcess4"/>
    <dgm:cxn modelId="{4C9C32DA-D000-4F5C-BC95-8245BFEB0EB4}" type="presParOf" srcId="{F04740C0-9B1C-46B2-86CD-9CF58CA8E4A0}" destId="{850751B0-8B55-4B3E-B0EA-A88AF2B8381A}" srcOrd="0" destOrd="0" presId="urn:microsoft.com/office/officeart/2005/8/layout/bProcess4"/>
    <dgm:cxn modelId="{13D1892C-D060-4818-ACB5-7487C7874FD1}" type="presParOf" srcId="{F04740C0-9B1C-46B2-86CD-9CF58CA8E4A0}" destId="{0793A5AE-AD6F-42F7-9A41-E21A074B2F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77FE0FC9-E8B7-4970-BF4B-C781B6A3FE2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0E8A2E-7FD1-4CBB-BDFD-7994A5FF3FAA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二看是否精准做到台账、信息系统和实际三者一致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8BD84E21-45CF-4A28-A03B-C604AD3583D3}" type="parTrans" cxnId="{6CF11AA4-A4D7-4156-A0EB-49BC22D2AC7D}">
      <dgm:prSet/>
      <dgm:spPr/>
      <dgm:t>
        <a:bodyPr/>
        <a:lstStyle/>
        <a:p>
          <a:endParaRPr lang="zh-CN" altLang="en-US"/>
        </a:p>
      </dgm:t>
    </dgm:pt>
    <dgm:pt modelId="{0C64AF8C-1D8C-4EF0-BADF-7FE9DA6F386D}" type="sibTrans" cxnId="{6CF11AA4-A4D7-4156-A0EB-49BC22D2AC7D}">
      <dgm:prSet/>
      <dgm:spPr>
        <a:solidFill>
          <a:schemeClr val="accent1">
            <a:tint val="60000"/>
            <a:hueOff val="0"/>
            <a:satOff val="0"/>
            <a:lumOff val="0"/>
            <a:alpha val="55000"/>
          </a:schemeClr>
        </a:solidFill>
      </dgm:spPr>
      <dgm:t>
        <a:bodyPr/>
        <a:lstStyle/>
        <a:p>
          <a:endParaRPr lang="zh-CN" altLang="en-US"/>
        </a:p>
      </dgm:t>
    </dgm:pt>
    <dgm:pt modelId="{2979E081-D10A-475E-8256-95AA8E298745}" type="pres">
      <dgm:prSet presAssocID="{77FE0FC9-E8B7-4970-BF4B-C781B6A3FE2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04740C0-9B1C-46B2-86CD-9CF58CA8E4A0}" type="pres">
      <dgm:prSet presAssocID="{200E8A2E-7FD1-4CBB-BDFD-7994A5FF3FAA}" presName="compNode" presStyleCnt="0"/>
      <dgm:spPr/>
    </dgm:pt>
    <dgm:pt modelId="{850751B0-8B55-4B3E-B0EA-A88AF2B8381A}" type="pres">
      <dgm:prSet presAssocID="{200E8A2E-7FD1-4CBB-BDFD-7994A5FF3FAA}" presName="dummyConnPt" presStyleCnt="0"/>
      <dgm:spPr/>
    </dgm:pt>
    <dgm:pt modelId="{0793A5AE-AD6F-42F7-9A41-E21A074B2F66}" type="pres">
      <dgm:prSet presAssocID="{200E8A2E-7FD1-4CBB-BDFD-7994A5FF3FAA}" presName="node" presStyleLbl="node1" presStyleIdx="0" presStyleCnt="1" custScaleX="418001" custScaleY="78357" custLinFactNeighborX="-41916" custLinFactNeighborY="-1457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019110A-6969-4816-AAF1-161FB24F9C31}" type="presOf" srcId="{200E8A2E-7FD1-4CBB-BDFD-7994A5FF3FAA}" destId="{0793A5AE-AD6F-42F7-9A41-E21A074B2F66}" srcOrd="0" destOrd="0" presId="urn:microsoft.com/office/officeart/2005/8/layout/bProcess4"/>
    <dgm:cxn modelId="{6CF11AA4-A4D7-4156-A0EB-49BC22D2AC7D}" srcId="{77FE0FC9-E8B7-4970-BF4B-C781B6A3FE26}" destId="{200E8A2E-7FD1-4CBB-BDFD-7994A5FF3FAA}" srcOrd="0" destOrd="0" parTransId="{8BD84E21-45CF-4A28-A03B-C604AD3583D3}" sibTransId="{0C64AF8C-1D8C-4EF0-BADF-7FE9DA6F386D}"/>
    <dgm:cxn modelId="{B06B937D-2DE0-4EAE-B031-241E9151885E}" type="presOf" srcId="{77FE0FC9-E8B7-4970-BF4B-C781B6A3FE26}" destId="{2979E081-D10A-475E-8256-95AA8E298745}" srcOrd="0" destOrd="0" presId="urn:microsoft.com/office/officeart/2005/8/layout/bProcess4"/>
    <dgm:cxn modelId="{3A5B5AFA-B876-4F39-9EFF-A2E177A6304E}" type="presParOf" srcId="{2979E081-D10A-475E-8256-95AA8E298745}" destId="{F04740C0-9B1C-46B2-86CD-9CF58CA8E4A0}" srcOrd="0" destOrd="0" presId="urn:microsoft.com/office/officeart/2005/8/layout/bProcess4"/>
    <dgm:cxn modelId="{688F840F-0C29-4C15-83C4-235B22C3B334}" type="presParOf" srcId="{F04740C0-9B1C-46B2-86CD-9CF58CA8E4A0}" destId="{850751B0-8B55-4B3E-B0EA-A88AF2B8381A}" srcOrd="0" destOrd="0" presId="urn:microsoft.com/office/officeart/2005/8/layout/bProcess4"/>
    <dgm:cxn modelId="{039204AD-1EC0-4490-806A-B56762E753B5}" type="presParOf" srcId="{F04740C0-9B1C-46B2-86CD-9CF58CA8E4A0}" destId="{0793A5AE-AD6F-42F7-9A41-E21A074B2F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77FE0FC9-E8B7-4970-BF4B-C781B6A3FE2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0E8A2E-7FD1-4CBB-BDFD-7994A5FF3FAA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三看是否精准签订带贫协议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8BD84E21-45CF-4A28-A03B-C604AD3583D3}" type="parTrans" cxnId="{6CF11AA4-A4D7-4156-A0EB-49BC22D2AC7D}">
      <dgm:prSet/>
      <dgm:spPr/>
      <dgm:t>
        <a:bodyPr/>
        <a:lstStyle/>
        <a:p>
          <a:endParaRPr lang="zh-CN" altLang="en-US"/>
        </a:p>
      </dgm:t>
    </dgm:pt>
    <dgm:pt modelId="{0C64AF8C-1D8C-4EF0-BADF-7FE9DA6F386D}" type="sibTrans" cxnId="{6CF11AA4-A4D7-4156-A0EB-49BC22D2AC7D}">
      <dgm:prSet/>
      <dgm:spPr>
        <a:solidFill>
          <a:schemeClr val="accent1">
            <a:tint val="60000"/>
            <a:hueOff val="0"/>
            <a:satOff val="0"/>
            <a:lumOff val="0"/>
            <a:alpha val="55000"/>
          </a:schemeClr>
        </a:solidFill>
      </dgm:spPr>
      <dgm:t>
        <a:bodyPr/>
        <a:lstStyle/>
        <a:p>
          <a:endParaRPr lang="zh-CN" altLang="en-US"/>
        </a:p>
      </dgm:t>
    </dgm:pt>
    <dgm:pt modelId="{2979E081-D10A-475E-8256-95AA8E298745}" type="pres">
      <dgm:prSet presAssocID="{77FE0FC9-E8B7-4970-BF4B-C781B6A3FE2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04740C0-9B1C-46B2-86CD-9CF58CA8E4A0}" type="pres">
      <dgm:prSet presAssocID="{200E8A2E-7FD1-4CBB-BDFD-7994A5FF3FAA}" presName="compNode" presStyleCnt="0"/>
      <dgm:spPr/>
    </dgm:pt>
    <dgm:pt modelId="{850751B0-8B55-4B3E-B0EA-A88AF2B8381A}" type="pres">
      <dgm:prSet presAssocID="{200E8A2E-7FD1-4CBB-BDFD-7994A5FF3FAA}" presName="dummyConnPt" presStyleCnt="0"/>
      <dgm:spPr/>
    </dgm:pt>
    <dgm:pt modelId="{0793A5AE-AD6F-42F7-9A41-E21A074B2F66}" type="pres">
      <dgm:prSet presAssocID="{200E8A2E-7FD1-4CBB-BDFD-7994A5FF3FAA}" presName="node" presStyleLbl="node1" presStyleIdx="0" presStyleCnt="1" custScaleX="336241" custScaleY="78357" custLinFactNeighborX="-9059" custLinFactNeighborY="448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37450FF-FFA8-4990-9680-010DF6AC7D1C}" type="presOf" srcId="{200E8A2E-7FD1-4CBB-BDFD-7994A5FF3FAA}" destId="{0793A5AE-AD6F-42F7-9A41-E21A074B2F66}" srcOrd="0" destOrd="0" presId="urn:microsoft.com/office/officeart/2005/8/layout/bProcess4"/>
    <dgm:cxn modelId="{45D39D7F-55B4-4471-AD0F-6CC349F89753}" type="presOf" srcId="{77FE0FC9-E8B7-4970-BF4B-C781B6A3FE26}" destId="{2979E081-D10A-475E-8256-95AA8E298745}" srcOrd="0" destOrd="0" presId="urn:microsoft.com/office/officeart/2005/8/layout/bProcess4"/>
    <dgm:cxn modelId="{6CF11AA4-A4D7-4156-A0EB-49BC22D2AC7D}" srcId="{77FE0FC9-E8B7-4970-BF4B-C781B6A3FE26}" destId="{200E8A2E-7FD1-4CBB-BDFD-7994A5FF3FAA}" srcOrd="0" destOrd="0" parTransId="{8BD84E21-45CF-4A28-A03B-C604AD3583D3}" sibTransId="{0C64AF8C-1D8C-4EF0-BADF-7FE9DA6F386D}"/>
    <dgm:cxn modelId="{A3930C34-4CAB-4E81-BBDC-1F5EB313A16F}" type="presParOf" srcId="{2979E081-D10A-475E-8256-95AA8E298745}" destId="{F04740C0-9B1C-46B2-86CD-9CF58CA8E4A0}" srcOrd="0" destOrd="0" presId="urn:microsoft.com/office/officeart/2005/8/layout/bProcess4"/>
    <dgm:cxn modelId="{44809016-A680-48A5-B24F-414716C1D212}" type="presParOf" srcId="{F04740C0-9B1C-46B2-86CD-9CF58CA8E4A0}" destId="{850751B0-8B55-4B3E-B0EA-A88AF2B8381A}" srcOrd="0" destOrd="0" presId="urn:microsoft.com/office/officeart/2005/8/layout/bProcess4"/>
    <dgm:cxn modelId="{184A963F-711B-4D95-9E96-6EC9E15C8E95}" type="presParOf" srcId="{F04740C0-9B1C-46B2-86CD-9CF58CA8E4A0}" destId="{0793A5AE-AD6F-42F7-9A41-E21A074B2F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77FE0FC9-E8B7-4970-BF4B-C781B6A3FE2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0E8A2E-7FD1-4CBB-BDFD-7994A5FF3FAA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四看是否精准出台培育政策文件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8BD84E21-45CF-4A28-A03B-C604AD3583D3}" type="parTrans" cxnId="{6CF11AA4-A4D7-4156-A0EB-49BC22D2AC7D}">
      <dgm:prSet/>
      <dgm:spPr/>
      <dgm:t>
        <a:bodyPr/>
        <a:lstStyle/>
        <a:p>
          <a:endParaRPr lang="zh-CN" altLang="en-US"/>
        </a:p>
      </dgm:t>
    </dgm:pt>
    <dgm:pt modelId="{0C64AF8C-1D8C-4EF0-BADF-7FE9DA6F386D}" type="sibTrans" cxnId="{6CF11AA4-A4D7-4156-A0EB-49BC22D2AC7D}">
      <dgm:prSet/>
      <dgm:spPr>
        <a:solidFill>
          <a:schemeClr val="accent1">
            <a:tint val="60000"/>
            <a:hueOff val="0"/>
            <a:satOff val="0"/>
            <a:lumOff val="0"/>
            <a:alpha val="55000"/>
          </a:schemeClr>
        </a:solidFill>
      </dgm:spPr>
      <dgm:t>
        <a:bodyPr/>
        <a:lstStyle/>
        <a:p>
          <a:endParaRPr lang="zh-CN" altLang="en-US"/>
        </a:p>
      </dgm:t>
    </dgm:pt>
    <dgm:pt modelId="{2979E081-D10A-475E-8256-95AA8E298745}" type="pres">
      <dgm:prSet presAssocID="{77FE0FC9-E8B7-4970-BF4B-C781B6A3FE2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04740C0-9B1C-46B2-86CD-9CF58CA8E4A0}" type="pres">
      <dgm:prSet presAssocID="{200E8A2E-7FD1-4CBB-BDFD-7994A5FF3FAA}" presName="compNode" presStyleCnt="0"/>
      <dgm:spPr/>
    </dgm:pt>
    <dgm:pt modelId="{850751B0-8B55-4B3E-B0EA-A88AF2B8381A}" type="pres">
      <dgm:prSet presAssocID="{200E8A2E-7FD1-4CBB-BDFD-7994A5FF3FAA}" presName="dummyConnPt" presStyleCnt="0"/>
      <dgm:spPr/>
    </dgm:pt>
    <dgm:pt modelId="{0793A5AE-AD6F-42F7-9A41-E21A074B2F66}" type="pres">
      <dgm:prSet presAssocID="{200E8A2E-7FD1-4CBB-BDFD-7994A5FF3FAA}" presName="node" presStyleLbl="node1" presStyleIdx="0" presStyleCnt="1" custScaleX="336241" custScaleY="78357" custLinFactNeighborX="-9632" custLinFactNeighborY="-9160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E631F8D-01BD-40FB-A0C1-5FCDD236D674}" type="presOf" srcId="{77FE0FC9-E8B7-4970-BF4B-C781B6A3FE26}" destId="{2979E081-D10A-475E-8256-95AA8E298745}" srcOrd="0" destOrd="0" presId="urn:microsoft.com/office/officeart/2005/8/layout/bProcess4"/>
    <dgm:cxn modelId="{6CF11AA4-A4D7-4156-A0EB-49BC22D2AC7D}" srcId="{77FE0FC9-E8B7-4970-BF4B-C781B6A3FE26}" destId="{200E8A2E-7FD1-4CBB-BDFD-7994A5FF3FAA}" srcOrd="0" destOrd="0" parTransId="{8BD84E21-45CF-4A28-A03B-C604AD3583D3}" sibTransId="{0C64AF8C-1D8C-4EF0-BADF-7FE9DA6F386D}"/>
    <dgm:cxn modelId="{7D0A6C55-F691-4801-90E4-CE9482D82C4E}" type="presOf" srcId="{200E8A2E-7FD1-4CBB-BDFD-7994A5FF3FAA}" destId="{0793A5AE-AD6F-42F7-9A41-E21A074B2F66}" srcOrd="0" destOrd="0" presId="urn:microsoft.com/office/officeart/2005/8/layout/bProcess4"/>
    <dgm:cxn modelId="{95DF778A-3B16-474D-A8CD-257F50406E28}" type="presParOf" srcId="{2979E081-D10A-475E-8256-95AA8E298745}" destId="{F04740C0-9B1C-46B2-86CD-9CF58CA8E4A0}" srcOrd="0" destOrd="0" presId="urn:microsoft.com/office/officeart/2005/8/layout/bProcess4"/>
    <dgm:cxn modelId="{F5300E66-94AF-42C4-BFAD-2BDC0DEE4B16}" type="presParOf" srcId="{F04740C0-9B1C-46B2-86CD-9CF58CA8E4A0}" destId="{850751B0-8B55-4B3E-B0EA-A88AF2B8381A}" srcOrd="0" destOrd="0" presId="urn:microsoft.com/office/officeart/2005/8/layout/bProcess4"/>
    <dgm:cxn modelId="{1E08832A-1F89-41A0-B2FE-E5104E257174}" type="presParOf" srcId="{F04740C0-9B1C-46B2-86CD-9CF58CA8E4A0}" destId="{0793A5AE-AD6F-42F7-9A41-E21A074B2F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X="-201" custLinFactNeighborY="983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E9B9087-ACDC-4B47-B23E-2684AC752C3E}" type="presOf" srcId="{80647E74-CC48-473B-87D5-B5307683A6C4}" destId="{3A6A8D05-AFAD-4A56-BAE5-D284D5530EA4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CACE98B5-5490-428C-A3A9-4AE2B8A24B90}" type="presOf" srcId="{2A25C69E-4B38-4EA3-A587-594A77A63279}" destId="{030722B3-F24B-4CAB-83F2-4607C67D31F6}" srcOrd="0" destOrd="0" presId="urn:microsoft.com/office/officeart/2005/8/layout/vList2"/>
    <dgm:cxn modelId="{845230CA-0D0E-4D79-9985-A15436D37DFA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77FE0FC9-E8B7-4970-BF4B-C781B6A3FE2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0E8A2E-7FD1-4CBB-BDFD-7994A5FF3FAA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五看是否进行精准培育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8BD84E21-45CF-4A28-A03B-C604AD3583D3}" type="parTrans" cxnId="{6CF11AA4-A4D7-4156-A0EB-49BC22D2AC7D}">
      <dgm:prSet/>
      <dgm:spPr/>
      <dgm:t>
        <a:bodyPr/>
        <a:lstStyle/>
        <a:p>
          <a:endParaRPr lang="zh-CN" altLang="en-US"/>
        </a:p>
      </dgm:t>
    </dgm:pt>
    <dgm:pt modelId="{0C64AF8C-1D8C-4EF0-BADF-7FE9DA6F386D}" type="sibTrans" cxnId="{6CF11AA4-A4D7-4156-A0EB-49BC22D2AC7D}">
      <dgm:prSet/>
      <dgm:spPr>
        <a:solidFill>
          <a:schemeClr val="accent1">
            <a:tint val="60000"/>
            <a:hueOff val="0"/>
            <a:satOff val="0"/>
            <a:lumOff val="0"/>
            <a:alpha val="55000"/>
          </a:schemeClr>
        </a:solidFill>
      </dgm:spPr>
      <dgm:t>
        <a:bodyPr/>
        <a:lstStyle/>
        <a:p>
          <a:endParaRPr lang="zh-CN" altLang="en-US"/>
        </a:p>
      </dgm:t>
    </dgm:pt>
    <dgm:pt modelId="{2979E081-D10A-475E-8256-95AA8E298745}" type="pres">
      <dgm:prSet presAssocID="{77FE0FC9-E8B7-4970-BF4B-C781B6A3FE2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04740C0-9B1C-46B2-86CD-9CF58CA8E4A0}" type="pres">
      <dgm:prSet presAssocID="{200E8A2E-7FD1-4CBB-BDFD-7994A5FF3FAA}" presName="compNode" presStyleCnt="0"/>
      <dgm:spPr/>
    </dgm:pt>
    <dgm:pt modelId="{850751B0-8B55-4B3E-B0EA-A88AF2B8381A}" type="pres">
      <dgm:prSet presAssocID="{200E8A2E-7FD1-4CBB-BDFD-7994A5FF3FAA}" presName="dummyConnPt" presStyleCnt="0"/>
      <dgm:spPr/>
    </dgm:pt>
    <dgm:pt modelId="{0793A5AE-AD6F-42F7-9A41-E21A074B2F66}" type="pres">
      <dgm:prSet presAssocID="{200E8A2E-7FD1-4CBB-BDFD-7994A5FF3FAA}" presName="node" presStyleLbl="node1" presStyleIdx="0" presStyleCnt="1" custScaleX="336241" custScaleY="78357" custLinFactNeighborX="-3576" custLinFactNeighborY="5265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B0AB627-41F4-4CC6-820A-D21ED9465E45}" type="presOf" srcId="{77FE0FC9-E8B7-4970-BF4B-C781B6A3FE26}" destId="{2979E081-D10A-475E-8256-95AA8E298745}" srcOrd="0" destOrd="0" presId="urn:microsoft.com/office/officeart/2005/8/layout/bProcess4"/>
    <dgm:cxn modelId="{6CF11AA4-A4D7-4156-A0EB-49BC22D2AC7D}" srcId="{77FE0FC9-E8B7-4970-BF4B-C781B6A3FE26}" destId="{200E8A2E-7FD1-4CBB-BDFD-7994A5FF3FAA}" srcOrd="0" destOrd="0" parTransId="{8BD84E21-45CF-4A28-A03B-C604AD3583D3}" sibTransId="{0C64AF8C-1D8C-4EF0-BADF-7FE9DA6F386D}"/>
    <dgm:cxn modelId="{51F82585-6DA0-498D-BC46-A8A3D70CA601}" type="presOf" srcId="{200E8A2E-7FD1-4CBB-BDFD-7994A5FF3FAA}" destId="{0793A5AE-AD6F-42F7-9A41-E21A074B2F66}" srcOrd="0" destOrd="0" presId="urn:microsoft.com/office/officeart/2005/8/layout/bProcess4"/>
    <dgm:cxn modelId="{FE49B6C4-BB65-4324-ADA0-BAE6560A359B}" type="presParOf" srcId="{2979E081-D10A-475E-8256-95AA8E298745}" destId="{F04740C0-9B1C-46B2-86CD-9CF58CA8E4A0}" srcOrd="0" destOrd="0" presId="urn:microsoft.com/office/officeart/2005/8/layout/bProcess4"/>
    <dgm:cxn modelId="{21DE6860-6E57-4F13-AA9C-60ACCE8C565B}" type="presParOf" srcId="{F04740C0-9B1C-46B2-86CD-9CF58CA8E4A0}" destId="{850751B0-8B55-4B3E-B0EA-A88AF2B8381A}" srcOrd="0" destOrd="0" presId="urn:microsoft.com/office/officeart/2005/8/layout/bProcess4"/>
    <dgm:cxn modelId="{F91ABBB9-D28C-4981-A0AE-2B713049D5B1}" type="presParOf" srcId="{F04740C0-9B1C-46B2-86CD-9CF58CA8E4A0}" destId="{0793A5AE-AD6F-42F7-9A41-E21A074B2F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77FE0FC9-E8B7-4970-BF4B-C781B6A3FE2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0E8A2E-7FD1-4CBB-BDFD-7994A5FF3FAA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六看是否精准动态管理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8BD84E21-45CF-4A28-A03B-C604AD3583D3}" type="parTrans" cxnId="{6CF11AA4-A4D7-4156-A0EB-49BC22D2AC7D}">
      <dgm:prSet/>
      <dgm:spPr/>
      <dgm:t>
        <a:bodyPr/>
        <a:lstStyle/>
        <a:p>
          <a:endParaRPr lang="zh-CN" altLang="en-US"/>
        </a:p>
      </dgm:t>
    </dgm:pt>
    <dgm:pt modelId="{0C64AF8C-1D8C-4EF0-BADF-7FE9DA6F386D}" type="sibTrans" cxnId="{6CF11AA4-A4D7-4156-A0EB-49BC22D2AC7D}">
      <dgm:prSet/>
      <dgm:spPr>
        <a:solidFill>
          <a:schemeClr val="accent1">
            <a:tint val="60000"/>
            <a:hueOff val="0"/>
            <a:satOff val="0"/>
            <a:lumOff val="0"/>
            <a:alpha val="55000"/>
          </a:schemeClr>
        </a:solidFill>
      </dgm:spPr>
      <dgm:t>
        <a:bodyPr/>
        <a:lstStyle/>
        <a:p>
          <a:endParaRPr lang="zh-CN" altLang="en-US"/>
        </a:p>
      </dgm:t>
    </dgm:pt>
    <dgm:pt modelId="{2979E081-D10A-475E-8256-95AA8E298745}" type="pres">
      <dgm:prSet presAssocID="{77FE0FC9-E8B7-4970-BF4B-C781B6A3FE2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04740C0-9B1C-46B2-86CD-9CF58CA8E4A0}" type="pres">
      <dgm:prSet presAssocID="{200E8A2E-7FD1-4CBB-BDFD-7994A5FF3FAA}" presName="compNode" presStyleCnt="0"/>
      <dgm:spPr/>
    </dgm:pt>
    <dgm:pt modelId="{850751B0-8B55-4B3E-B0EA-A88AF2B8381A}" type="pres">
      <dgm:prSet presAssocID="{200E8A2E-7FD1-4CBB-BDFD-7994A5FF3FAA}" presName="dummyConnPt" presStyleCnt="0"/>
      <dgm:spPr/>
    </dgm:pt>
    <dgm:pt modelId="{0793A5AE-AD6F-42F7-9A41-E21A074B2F66}" type="pres">
      <dgm:prSet presAssocID="{200E8A2E-7FD1-4CBB-BDFD-7994A5FF3FAA}" presName="node" presStyleLbl="node1" presStyleIdx="0" presStyleCnt="1" custScaleX="336241" custScaleY="78357" custLinFactX="100000" custLinFactNeighborX="152993" custLinFactNeighborY="758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A3998B1-B34A-47A6-8018-FD50BFA88192}" type="presOf" srcId="{77FE0FC9-E8B7-4970-BF4B-C781B6A3FE26}" destId="{2979E081-D10A-475E-8256-95AA8E298745}" srcOrd="0" destOrd="0" presId="urn:microsoft.com/office/officeart/2005/8/layout/bProcess4"/>
    <dgm:cxn modelId="{3B608EFF-49E2-4532-BFFA-CB4AAF8889E5}" type="presOf" srcId="{200E8A2E-7FD1-4CBB-BDFD-7994A5FF3FAA}" destId="{0793A5AE-AD6F-42F7-9A41-E21A074B2F66}" srcOrd="0" destOrd="0" presId="urn:microsoft.com/office/officeart/2005/8/layout/bProcess4"/>
    <dgm:cxn modelId="{6CF11AA4-A4D7-4156-A0EB-49BC22D2AC7D}" srcId="{77FE0FC9-E8B7-4970-BF4B-C781B6A3FE26}" destId="{200E8A2E-7FD1-4CBB-BDFD-7994A5FF3FAA}" srcOrd="0" destOrd="0" parTransId="{8BD84E21-45CF-4A28-A03B-C604AD3583D3}" sibTransId="{0C64AF8C-1D8C-4EF0-BADF-7FE9DA6F386D}"/>
    <dgm:cxn modelId="{623CCBBD-B1DA-4448-8834-A9DF0653C7F4}" type="presParOf" srcId="{2979E081-D10A-475E-8256-95AA8E298745}" destId="{F04740C0-9B1C-46B2-86CD-9CF58CA8E4A0}" srcOrd="0" destOrd="0" presId="urn:microsoft.com/office/officeart/2005/8/layout/bProcess4"/>
    <dgm:cxn modelId="{02A35925-0D2F-43A3-B9BD-C53B83F3ACB6}" type="presParOf" srcId="{F04740C0-9B1C-46B2-86CD-9CF58CA8E4A0}" destId="{850751B0-8B55-4B3E-B0EA-A88AF2B8381A}" srcOrd="0" destOrd="0" presId="urn:microsoft.com/office/officeart/2005/8/layout/bProcess4"/>
    <dgm:cxn modelId="{26A0B00A-F828-40DD-9199-1A2AFEA1917F}" type="presParOf" srcId="{F04740C0-9B1C-46B2-86CD-9CF58CA8E4A0}" destId="{0793A5AE-AD6F-42F7-9A41-E21A074B2F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77FE0FC9-E8B7-4970-BF4B-C781B6A3FE26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00E8A2E-7FD1-4CBB-BDFD-7994A5FF3FAA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algn="l"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七看是否精准建设培育实训基地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8BD84E21-45CF-4A28-A03B-C604AD3583D3}" type="parTrans" cxnId="{6CF11AA4-A4D7-4156-A0EB-49BC22D2AC7D}">
      <dgm:prSet/>
      <dgm:spPr/>
      <dgm:t>
        <a:bodyPr/>
        <a:lstStyle/>
        <a:p>
          <a:endParaRPr lang="zh-CN" altLang="en-US"/>
        </a:p>
      </dgm:t>
    </dgm:pt>
    <dgm:pt modelId="{0C64AF8C-1D8C-4EF0-BADF-7FE9DA6F386D}" type="sibTrans" cxnId="{6CF11AA4-A4D7-4156-A0EB-49BC22D2AC7D}">
      <dgm:prSet/>
      <dgm:spPr>
        <a:solidFill>
          <a:schemeClr val="accent1">
            <a:tint val="60000"/>
            <a:hueOff val="0"/>
            <a:satOff val="0"/>
            <a:lumOff val="0"/>
            <a:alpha val="55000"/>
          </a:schemeClr>
        </a:solidFill>
      </dgm:spPr>
      <dgm:t>
        <a:bodyPr/>
        <a:lstStyle/>
        <a:p>
          <a:endParaRPr lang="zh-CN" altLang="en-US"/>
        </a:p>
      </dgm:t>
    </dgm:pt>
    <dgm:pt modelId="{2979E081-D10A-475E-8256-95AA8E298745}" type="pres">
      <dgm:prSet presAssocID="{77FE0FC9-E8B7-4970-BF4B-C781B6A3FE2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04740C0-9B1C-46B2-86CD-9CF58CA8E4A0}" type="pres">
      <dgm:prSet presAssocID="{200E8A2E-7FD1-4CBB-BDFD-7994A5FF3FAA}" presName="compNode" presStyleCnt="0"/>
      <dgm:spPr/>
    </dgm:pt>
    <dgm:pt modelId="{850751B0-8B55-4B3E-B0EA-A88AF2B8381A}" type="pres">
      <dgm:prSet presAssocID="{200E8A2E-7FD1-4CBB-BDFD-7994A5FF3FAA}" presName="dummyConnPt" presStyleCnt="0"/>
      <dgm:spPr/>
    </dgm:pt>
    <dgm:pt modelId="{0793A5AE-AD6F-42F7-9A41-E21A074B2F66}" type="pres">
      <dgm:prSet presAssocID="{200E8A2E-7FD1-4CBB-BDFD-7994A5FF3FAA}" presName="node" presStyleLbl="node1" presStyleIdx="0" presStyleCnt="1" custScaleX="336241" custScaleY="78357" custLinFactNeighborX="-24" custLinFactNeighborY="-85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EA65B1C-E7E4-47F0-A170-E07A22236AFF}" type="presOf" srcId="{77FE0FC9-E8B7-4970-BF4B-C781B6A3FE26}" destId="{2979E081-D10A-475E-8256-95AA8E298745}" srcOrd="0" destOrd="0" presId="urn:microsoft.com/office/officeart/2005/8/layout/bProcess4"/>
    <dgm:cxn modelId="{6CF11AA4-A4D7-4156-A0EB-49BC22D2AC7D}" srcId="{77FE0FC9-E8B7-4970-BF4B-C781B6A3FE26}" destId="{200E8A2E-7FD1-4CBB-BDFD-7994A5FF3FAA}" srcOrd="0" destOrd="0" parTransId="{8BD84E21-45CF-4A28-A03B-C604AD3583D3}" sibTransId="{0C64AF8C-1D8C-4EF0-BADF-7FE9DA6F386D}"/>
    <dgm:cxn modelId="{65C71AF8-DE22-4777-A74A-DC5320BC9D28}" type="presOf" srcId="{200E8A2E-7FD1-4CBB-BDFD-7994A5FF3FAA}" destId="{0793A5AE-AD6F-42F7-9A41-E21A074B2F66}" srcOrd="0" destOrd="0" presId="urn:microsoft.com/office/officeart/2005/8/layout/bProcess4"/>
    <dgm:cxn modelId="{272E38F6-6A3E-4CE8-8216-0ADECD6308B0}" type="presParOf" srcId="{2979E081-D10A-475E-8256-95AA8E298745}" destId="{F04740C0-9B1C-46B2-86CD-9CF58CA8E4A0}" srcOrd="0" destOrd="0" presId="urn:microsoft.com/office/officeart/2005/8/layout/bProcess4"/>
    <dgm:cxn modelId="{845064CB-54D2-4F81-919D-E7D2B71FE0A4}" type="presParOf" srcId="{F04740C0-9B1C-46B2-86CD-9CF58CA8E4A0}" destId="{850751B0-8B55-4B3E-B0EA-A88AF2B8381A}" srcOrd="0" destOrd="0" presId="urn:microsoft.com/office/officeart/2005/8/layout/bProcess4"/>
    <dgm:cxn modelId="{9BDA50C2-4F34-4A9C-88F5-AF2B8122328A}" type="presParOf" srcId="{F04740C0-9B1C-46B2-86CD-9CF58CA8E4A0}" destId="{0793A5AE-AD6F-42F7-9A41-E21A074B2F6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C975FBCE-3BEB-4D42-B7F9-6DDAC92EAE5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87F1D5D-38E1-41CF-A8E9-D5791FCC65AE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贫困人口减少幅度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8D56DA82-2FA4-4F49-B3C0-AA8A12B33DEB}" type="par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D9AFB924-5C0A-4E7E-887E-DE39D263180D}" type="sib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750E0965-E60E-4486-A930-4E748390413C}">
      <dgm:prSet custT="1"/>
      <dgm:spPr>
        <a:solidFill>
          <a:srgbClr val="FF0000">
            <a:alpha val="51000"/>
          </a:srgbClr>
        </a:solidFill>
      </dgm:spPr>
      <dgm:t>
        <a:bodyPr/>
        <a:lstStyle/>
        <a:p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（一）脱贫成效“更”实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2F869BB4-A857-43E7-8E44-B45A25A2423B}" type="par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864DCBFB-F80E-4C3E-AC8C-3D8C082230C9}" type="sib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A78D03EC-12EB-44AE-939C-52A217E0178A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农村居民人均可支配收入增长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91FB622D-0287-47C7-BFA9-27FAD8A992F8}" type="par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E06A73C5-51FE-4B6E-B4A7-F540C4C3F9D4}" type="sib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62743963-3F8E-4ABB-9215-1523F7BA0078}">
      <dgm:prSet custT="1"/>
      <dgm:spPr>
        <a:solidFill>
          <a:schemeClr val="lt1">
            <a:hueOff val="0"/>
            <a:satOff val="0"/>
            <a:lumOff val="0"/>
            <a:alpha val="59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集体经济收入全覆盖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FFBC30E7-9AA8-41FE-A533-D47E11C1D6B7}" type="par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4525EB19-1425-42A9-B514-596D4338F23B}" type="sib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33CFB177-11A3-441E-A39E-C8E2761ABC23}" type="pres">
      <dgm:prSet presAssocID="{C975FBCE-3BEB-4D42-B7F9-6DDAC92EAE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D0830DF-7451-41C4-B9AE-91DD4B0B5C13}" type="pres">
      <dgm:prSet presAssocID="{750E0965-E60E-4486-A930-4E748390413C}" presName="root" presStyleCnt="0"/>
      <dgm:spPr/>
    </dgm:pt>
    <dgm:pt modelId="{938AAE62-E78B-4B4C-A86E-87DC6E969BB4}" type="pres">
      <dgm:prSet presAssocID="{750E0965-E60E-4486-A930-4E748390413C}" presName="rootComposite" presStyleCnt="0"/>
      <dgm:spPr/>
    </dgm:pt>
    <dgm:pt modelId="{26B35279-753E-41DC-957E-A241683ED8B3}" type="pres">
      <dgm:prSet presAssocID="{750E0965-E60E-4486-A930-4E748390413C}" presName="rootText" presStyleLbl="node1" presStyleIdx="0" presStyleCnt="1" custScaleX="341151" custScaleY="53506" custLinFactNeighborX="31667"/>
      <dgm:spPr/>
      <dgm:t>
        <a:bodyPr/>
        <a:lstStyle/>
        <a:p>
          <a:endParaRPr lang="zh-CN" altLang="en-US"/>
        </a:p>
      </dgm:t>
    </dgm:pt>
    <dgm:pt modelId="{55DA8DE2-1E2C-4941-86D4-C25FDD409032}" type="pres">
      <dgm:prSet presAssocID="{750E0965-E60E-4486-A930-4E748390413C}" presName="rootConnector" presStyleLbl="node1" presStyleIdx="0" presStyleCnt="1"/>
      <dgm:spPr/>
      <dgm:t>
        <a:bodyPr/>
        <a:lstStyle/>
        <a:p>
          <a:endParaRPr lang="zh-CN" altLang="en-US"/>
        </a:p>
      </dgm:t>
    </dgm:pt>
    <dgm:pt modelId="{81AB9CE7-955D-4179-8A18-86433DD6D181}" type="pres">
      <dgm:prSet presAssocID="{750E0965-E60E-4486-A930-4E748390413C}" presName="childShape" presStyleCnt="0"/>
      <dgm:spPr/>
    </dgm:pt>
    <dgm:pt modelId="{69C85014-37EC-4EA8-89D5-E2CBA5EE78F0}" type="pres">
      <dgm:prSet presAssocID="{8D56DA82-2FA4-4F49-B3C0-AA8A12B33DEB}" presName="Name13" presStyleLbl="parChTrans1D2" presStyleIdx="0" presStyleCnt="3"/>
      <dgm:spPr/>
      <dgm:t>
        <a:bodyPr/>
        <a:lstStyle/>
        <a:p>
          <a:endParaRPr lang="zh-CN" altLang="en-US"/>
        </a:p>
      </dgm:t>
    </dgm:pt>
    <dgm:pt modelId="{1DE04B8B-5557-4B72-A91C-5DD0B06C12BF}" type="pres">
      <dgm:prSet presAssocID="{487F1D5D-38E1-41CF-A8E9-D5791FCC65AE}" presName="childText" presStyleLbl="bgAcc1" presStyleIdx="0" presStyleCnt="3" custScaleX="265881" custScaleY="54920" custLinFactNeighborX="3107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EA592B-96A6-4B03-9678-E5409094E5BB}" type="pres">
      <dgm:prSet presAssocID="{91FB622D-0287-47C7-BFA9-27FAD8A992F8}" presName="Name13" presStyleLbl="parChTrans1D2" presStyleIdx="1" presStyleCnt="3"/>
      <dgm:spPr/>
      <dgm:t>
        <a:bodyPr/>
        <a:lstStyle/>
        <a:p>
          <a:endParaRPr lang="zh-CN" altLang="en-US"/>
        </a:p>
      </dgm:t>
    </dgm:pt>
    <dgm:pt modelId="{503EE2E6-66B8-4491-B334-895BE719588B}" type="pres">
      <dgm:prSet presAssocID="{A78D03EC-12EB-44AE-939C-52A217E0178A}" presName="childText" presStyleLbl="bgAcc1" presStyleIdx="1" presStyleCnt="3" custScaleX="261553" custScaleY="54920" custLinFactNeighborX="31071" custLinFactNeighborY="4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5FC26C-1A77-4616-810B-0B357045685A}" type="pres">
      <dgm:prSet presAssocID="{FFBC30E7-9AA8-41FE-A533-D47E11C1D6B7}" presName="Name13" presStyleLbl="parChTrans1D2" presStyleIdx="2" presStyleCnt="3"/>
      <dgm:spPr/>
      <dgm:t>
        <a:bodyPr/>
        <a:lstStyle/>
        <a:p>
          <a:endParaRPr lang="zh-CN" altLang="en-US"/>
        </a:p>
      </dgm:t>
    </dgm:pt>
    <dgm:pt modelId="{DE3CA476-733A-4C69-8FA3-98C2EBA8D942}" type="pres">
      <dgm:prSet presAssocID="{62743963-3F8E-4ABB-9215-1523F7BA0078}" presName="childText" presStyleLbl="bgAcc1" presStyleIdx="2" presStyleCnt="3" custScaleX="260395" custScaleY="54920" custLinFactNeighborX="31071" custLinFactNeighborY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291A5E9-4755-4596-85B6-D178739125FF}" type="presOf" srcId="{750E0965-E60E-4486-A930-4E748390413C}" destId="{55DA8DE2-1E2C-4941-86D4-C25FDD409032}" srcOrd="1" destOrd="0" presId="urn:microsoft.com/office/officeart/2005/8/layout/hierarchy3"/>
    <dgm:cxn modelId="{C6ECD4F9-1423-4029-A337-D24E90CA9396}" srcId="{750E0965-E60E-4486-A930-4E748390413C}" destId="{487F1D5D-38E1-41CF-A8E9-D5791FCC65AE}" srcOrd="0" destOrd="0" parTransId="{8D56DA82-2FA4-4F49-B3C0-AA8A12B33DEB}" sibTransId="{D9AFB924-5C0A-4E7E-887E-DE39D263180D}"/>
    <dgm:cxn modelId="{68AD87A0-BC2C-4E4D-9151-9A2B789B31A8}" type="presOf" srcId="{91FB622D-0287-47C7-BFA9-27FAD8A992F8}" destId="{C4EA592B-96A6-4B03-9678-E5409094E5BB}" srcOrd="0" destOrd="0" presId="urn:microsoft.com/office/officeart/2005/8/layout/hierarchy3"/>
    <dgm:cxn modelId="{12E4F9AD-5E39-4B41-9B32-69D25282DF33}" srcId="{C975FBCE-3BEB-4D42-B7F9-6DDAC92EAE50}" destId="{750E0965-E60E-4486-A930-4E748390413C}" srcOrd="0" destOrd="0" parTransId="{2F869BB4-A857-43E7-8E44-B45A25A2423B}" sibTransId="{864DCBFB-F80E-4C3E-AC8C-3D8C082230C9}"/>
    <dgm:cxn modelId="{961E9EA6-FBF2-49E4-9115-C0CC99281075}" type="presOf" srcId="{A78D03EC-12EB-44AE-939C-52A217E0178A}" destId="{503EE2E6-66B8-4491-B334-895BE719588B}" srcOrd="0" destOrd="0" presId="urn:microsoft.com/office/officeart/2005/8/layout/hierarchy3"/>
    <dgm:cxn modelId="{1B93B439-8260-434B-9DF8-AF0DA71E2A7D}" srcId="{750E0965-E60E-4486-A930-4E748390413C}" destId="{62743963-3F8E-4ABB-9215-1523F7BA0078}" srcOrd="2" destOrd="0" parTransId="{FFBC30E7-9AA8-41FE-A533-D47E11C1D6B7}" sibTransId="{4525EB19-1425-42A9-B514-596D4338F23B}"/>
    <dgm:cxn modelId="{C2A10E3D-9E9F-4B9D-99D9-8CE463FDBE5A}" type="presOf" srcId="{FFBC30E7-9AA8-41FE-A533-D47E11C1D6B7}" destId="{BA5FC26C-1A77-4616-810B-0B357045685A}" srcOrd="0" destOrd="0" presId="urn:microsoft.com/office/officeart/2005/8/layout/hierarchy3"/>
    <dgm:cxn modelId="{FE3E0134-1DD5-4B22-B3DA-450961CE8BF1}" type="presOf" srcId="{62743963-3F8E-4ABB-9215-1523F7BA0078}" destId="{DE3CA476-733A-4C69-8FA3-98C2EBA8D942}" srcOrd="0" destOrd="0" presId="urn:microsoft.com/office/officeart/2005/8/layout/hierarchy3"/>
    <dgm:cxn modelId="{DAA99EA6-4FE4-44EC-A0D4-B921498627EC}" type="presOf" srcId="{750E0965-E60E-4486-A930-4E748390413C}" destId="{26B35279-753E-41DC-957E-A241683ED8B3}" srcOrd="0" destOrd="0" presId="urn:microsoft.com/office/officeart/2005/8/layout/hierarchy3"/>
    <dgm:cxn modelId="{F5E972D2-C302-4211-90F4-F63979022727}" srcId="{750E0965-E60E-4486-A930-4E748390413C}" destId="{A78D03EC-12EB-44AE-939C-52A217E0178A}" srcOrd="1" destOrd="0" parTransId="{91FB622D-0287-47C7-BFA9-27FAD8A992F8}" sibTransId="{E06A73C5-51FE-4B6E-B4A7-F540C4C3F9D4}"/>
    <dgm:cxn modelId="{C6940F40-403B-4B5B-B4AB-415F91B688E4}" type="presOf" srcId="{487F1D5D-38E1-41CF-A8E9-D5791FCC65AE}" destId="{1DE04B8B-5557-4B72-A91C-5DD0B06C12BF}" srcOrd="0" destOrd="0" presId="urn:microsoft.com/office/officeart/2005/8/layout/hierarchy3"/>
    <dgm:cxn modelId="{42F232D0-8BB9-4E6A-9781-A8DFF1F119FF}" type="presOf" srcId="{C975FBCE-3BEB-4D42-B7F9-6DDAC92EAE50}" destId="{33CFB177-11A3-441E-A39E-C8E2761ABC23}" srcOrd="0" destOrd="0" presId="urn:microsoft.com/office/officeart/2005/8/layout/hierarchy3"/>
    <dgm:cxn modelId="{DE87B88D-FCF1-41EC-8A51-CACED17D6C5C}" type="presOf" srcId="{8D56DA82-2FA4-4F49-B3C0-AA8A12B33DEB}" destId="{69C85014-37EC-4EA8-89D5-E2CBA5EE78F0}" srcOrd="0" destOrd="0" presId="urn:microsoft.com/office/officeart/2005/8/layout/hierarchy3"/>
    <dgm:cxn modelId="{20DFDF15-A8B1-40C2-93DC-3CE13871F14B}" type="presParOf" srcId="{33CFB177-11A3-441E-A39E-C8E2761ABC23}" destId="{5D0830DF-7451-41C4-B9AE-91DD4B0B5C13}" srcOrd="0" destOrd="0" presId="urn:microsoft.com/office/officeart/2005/8/layout/hierarchy3"/>
    <dgm:cxn modelId="{5D279C52-3F0B-43D8-95D5-7F8AF02ED9BE}" type="presParOf" srcId="{5D0830DF-7451-41C4-B9AE-91DD4B0B5C13}" destId="{938AAE62-E78B-4B4C-A86E-87DC6E969BB4}" srcOrd="0" destOrd="0" presId="urn:microsoft.com/office/officeart/2005/8/layout/hierarchy3"/>
    <dgm:cxn modelId="{7A8686DA-1383-4F61-B109-73B5A6F91D4D}" type="presParOf" srcId="{938AAE62-E78B-4B4C-A86E-87DC6E969BB4}" destId="{26B35279-753E-41DC-957E-A241683ED8B3}" srcOrd="0" destOrd="0" presId="urn:microsoft.com/office/officeart/2005/8/layout/hierarchy3"/>
    <dgm:cxn modelId="{9E36DF3E-E75C-4C07-80F9-19A1552712E9}" type="presParOf" srcId="{938AAE62-E78B-4B4C-A86E-87DC6E969BB4}" destId="{55DA8DE2-1E2C-4941-86D4-C25FDD409032}" srcOrd="1" destOrd="0" presId="urn:microsoft.com/office/officeart/2005/8/layout/hierarchy3"/>
    <dgm:cxn modelId="{CA46D15E-60EA-466F-B1F6-E8D2BE629F30}" type="presParOf" srcId="{5D0830DF-7451-41C4-B9AE-91DD4B0B5C13}" destId="{81AB9CE7-955D-4179-8A18-86433DD6D181}" srcOrd="1" destOrd="0" presId="urn:microsoft.com/office/officeart/2005/8/layout/hierarchy3"/>
    <dgm:cxn modelId="{9DCFFBE8-AFBF-4B86-9AE4-1ECA9327E9B0}" type="presParOf" srcId="{81AB9CE7-955D-4179-8A18-86433DD6D181}" destId="{69C85014-37EC-4EA8-89D5-E2CBA5EE78F0}" srcOrd="0" destOrd="0" presId="urn:microsoft.com/office/officeart/2005/8/layout/hierarchy3"/>
    <dgm:cxn modelId="{3E7CE82B-FC1A-4DCA-8F5B-29DC736E813D}" type="presParOf" srcId="{81AB9CE7-955D-4179-8A18-86433DD6D181}" destId="{1DE04B8B-5557-4B72-A91C-5DD0B06C12BF}" srcOrd="1" destOrd="0" presId="urn:microsoft.com/office/officeart/2005/8/layout/hierarchy3"/>
    <dgm:cxn modelId="{5535F249-68F7-4CA7-A3B8-910B57D2D71A}" type="presParOf" srcId="{81AB9CE7-955D-4179-8A18-86433DD6D181}" destId="{C4EA592B-96A6-4B03-9678-E5409094E5BB}" srcOrd="2" destOrd="0" presId="urn:microsoft.com/office/officeart/2005/8/layout/hierarchy3"/>
    <dgm:cxn modelId="{AE374CA4-2A7D-490D-AE29-D50C34D51AE9}" type="presParOf" srcId="{81AB9CE7-955D-4179-8A18-86433DD6D181}" destId="{503EE2E6-66B8-4491-B334-895BE719588B}" srcOrd="3" destOrd="0" presId="urn:microsoft.com/office/officeart/2005/8/layout/hierarchy3"/>
    <dgm:cxn modelId="{3AE08BCE-44EC-46DE-8826-08765088E7EC}" type="presParOf" srcId="{81AB9CE7-955D-4179-8A18-86433DD6D181}" destId="{BA5FC26C-1A77-4616-810B-0B357045685A}" srcOrd="4" destOrd="0" presId="urn:microsoft.com/office/officeart/2005/8/layout/hierarchy3"/>
    <dgm:cxn modelId="{AFD66027-9067-4690-A5EE-B97F91AE19E3}" type="presParOf" srcId="{81AB9CE7-955D-4179-8A18-86433DD6D181}" destId="{DE3CA476-733A-4C69-8FA3-98C2EBA8D94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C975FBCE-3BEB-4D42-B7F9-6DDAC92EAE5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87F1D5D-38E1-41CF-A8E9-D5791FCC65AE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开工率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8D56DA82-2FA4-4F49-B3C0-AA8A12B33DEB}" type="par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D9AFB924-5C0A-4E7E-887E-DE39D263180D}" type="sib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750E0965-E60E-4486-A930-4E748390413C}">
      <dgm:prSet custT="1"/>
      <dgm:spPr>
        <a:solidFill>
          <a:srgbClr val="FF0000">
            <a:alpha val="51000"/>
          </a:srgbClr>
        </a:solidFill>
      </dgm:spPr>
      <dgm:t>
        <a:bodyPr/>
        <a:lstStyle/>
        <a:p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（二）规划项目推进 “更”快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2F869BB4-A857-43E7-8E44-B45A25A2423B}" type="par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864DCBFB-F80E-4C3E-AC8C-3D8C082230C9}" type="sib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A78D03EC-12EB-44AE-939C-52A217E0178A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完工率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91FB622D-0287-47C7-BFA9-27FAD8A992F8}" type="par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E06A73C5-51FE-4B6E-B4A7-F540C4C3F9D4}" type="sib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62743963-3F8E-4ABB-9215-1523F7BA0078}">
      <dgm:prSet custT="1"/>
      <dgm:spPr>
        <a:solidFill>
          <a:schemeClr val="lt1">
            <a:hueOff val="0"/>
            <a:satOff val="0"/>
            <a:lumOff val="0"/>
            <a:alpha val="59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投资完成率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FFBC30E7-9AA8-41FE-A533-D47E11C1D6B7}" type="par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4525EB19-1425-42A9-B514-596D4338F23B}" type="sib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33CFB177-11A3-441E-A39E-C8E2761ABC23}" type="pres">
      <dgm:prSet presAssocID="{C975FBCE-3BEB-4D42-B7F9-6DDAC92EAE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D0830DF-7451-41C4-B9AE-91DD4B0B5C13}" type="pres">
      <dgm:prSet presAssocID="{750E0965-E60E-4486-A930-4E748390413C}" presName="root" presStyleCnt="0"/>
      <dgm:spPr/>
    </dgm:pt>
    <dgm:pt modelId="{938AAE62-E78B-4B4C-A86E-87DC6E969BB4}" type="pres">
      <dgm:prSet presAssocID="{750E0965-E60E-4486-A930-4E748390413C}" presName="rootComposite" presStyleCnt="0"/>
      <dgm:spPr/>
    </dgm:pt>
    <dgm:pt modelId="{26B35279-753E-41DC-957E-A241683ED8B3}" type="pres">
      <dgm:prSet presAssocID="{750E0965-E60E-4486-A930-4E748390413C}" presName="rootText" presStyleLbl="node1" presStyleIdx="0" presStyleCnt="1" custScaleX="341151" custScaleY="53506" custLinFactNeighborX="31667"/>
      <dgm:spPr/>
      <dgm:t>
        <a:bodyPr/>
        <a:lstStyle/>
        <a:p>
          <a:endParaRPr lang="zh-CN" altLang="en-US"/>
        </a:p>
      </dgm:t>
    </dgm:pt>
    <dgm:pt modelId="{55DA8DE2-1E2C-4941-86D4-C25FDD409032}" type="pres">
      <dgm:prSet presAssocID="{750E0965-E60E-4486-A930-4E748390413C}" presName="rootConnector" presStyleLbl="node1" presStyleIdx="0" presStyleCnt="1"/>
      <dgm:spPr/>
      <dgm:t>
        <a:bodyPr/>
        <a:lstStyle/>
        <a:p>
          <a:endParaRPr lang="zh-CN" altLang="en-US"/>
        </a:p>
      </dgm:t>
    </dgm:pt>
    <dgm:pt modelId="{81AB9CE7-955D-4179-8A18-86433DD6D181}" type="pres">
      <dgm:prSet presAssocID="{750E0965-E60E-4486-A930-4E748390413C}" presName="childShape" presStyleCnt="0"/>
      <dgm:spPr/>
    </dgm:pt>
    <dgm:pt modelId="{69C85014-37EC-4EA8-89D5-E2CBA5EE78F0}" type="pres">
      <dgm:prSet presAssocID="{8D56DA82-2FA4-4F49-B3C0-AA8A12B33DEB}" presName="Name13" presStyleLbl="parChTrans1D2" presStyleIdx="0" presStyleCnt="3"/>
      <dgm:spPr/>
      <dgm:t>
        <a:bodyPr/>
        <a:lstStyle/>
        <a:p>
          <a:endParaRPr lang="zh-CN" altLang="en-US"/>
        </a:p>
      </dgm:t>
    </dgm:pt>
    <dgm:pt modelId="{1DE04B8B-5557-4B72-A91C-5DD0B06C12BF}" type="pres">
      <dgm:prSet presAssocID="{487F1D5D-38E1-41CF-A8E9-D5791FCC65AE}" presName="childText" presStyleLbl="bgAcc1" presStyleIdx="0" presStyleCnt="3" custScaleX="265881" custScaleY="54920" custLinFactNeighborX="3107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EA592B-96A6-4B03-9678-E5409094E5BB}" type="pres">
      <dgm:prSet presAssocID="{91FB622D-0287-47C7-BFA9-27FAD8A992F8}" presName="Name13" presStyleLbl="parChTrans1D2" presStyleIdx="1" presStyleCnt="3"/>
      <dgm:spPr/>
      <dgm:t>
        <a:bodyPr/>
        <a:lstStyle/>
        <a:p>
          <a:endParaRPr lang="zh-CN" altLang="en-US"/>
        </a:p>
      </dgm:t>
    </dgm:pt>
    <dgm:pt modelId="{503EE2E6-66B8-4491-B334-895BE719588B}" type="pres">
      <dgm:prSet presAssocID="{A78D03EC-12EB-44AE-939C-52A217E0178A}" presName="childText" presStyleLbl="bgAcc1" presStyleIdx="1" presStyleCnt="3" custScaleX="261553" custScaleY="54920" custLinFactNeighborX="31071" custLinFactNeighborY="4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5FC26C-1A77-4616-810B-0B357045685A}" type="pres">
      <dgm:prSet presAssocID="{FFBC30E7-9AA8-41FE-A533-D47E11C1D6B7}" presName="Name13" presStyleLbl="parChTrans1D2" presStyleIdx="2" presStyleCnt="3"/>
      <dgm:spPr/>
      <dgm:t>
        <a:bodyPr/>
        <a:lstStyle/>
        <a:p>
          <a:endParaRPr lang="zh-CN" altLang="en-US"/>
        </a:p>
      </dgm:t>
    </dgm:pt>
    <dgm:pt modelId="{DE3CA476-733A-4C69-8FA3-98C2EBA8D942}" type="pres">
      <dgm:prSet presAssocID="{62743963-3F8E-4ABB-9215-1523F7BA0078}" presName="childText" presStyleLbl="bgAcc1" presStyleIdx="2" presStyleCnt="3" custScaleX="260395" custScaleY="54920" custLinFactNeighborX="31071" custLinFactNeighborY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6ECD4F9-1423-4029-A337-D24E90CA9396}" srcId="{750E0965-E60E-4486-A930-4E748390413C}" destId="{487F1D5D-38E1-41CF-A8E9-D5791FCC65AE}" srcOrd="0" destOrd="0" parTransId="{8D56DA82-2FA4-4F49-B3C0-AA8A12B33DEB}" sibTransId="{D9AFB924-5C0A-4E7E-887E-DE39D263180D}"/>
    <dgm:cxn modelId="{D5EC1142-52C3-4280-8A6C-4B8ECA04C69F}" type="presOf" srcId="{8D56DA82-2FA4-4F49-B3C0-AA8A12B33DEB}" destId="{69C85014-37EC-4EA8-89D5-E2CBA5EE78F0}" srcOrd="0" destOrd="0" presId="urn:microsoft.com/office/officeart/2005/8/layout/hierarchy3"/>
    <dgm:cxn modelId="{7B69A98B-FBBF-4ABB-AD12-624A97AFE838}" type="presOf" srcId="{62743963-3F8E-4ABB-9215-1523F7BA0078}" destId="{DE3CA476-733A-4C69-8FA3-98C2EBA8D942}" srcOrd="0" destOrd="0" presId="urn:microsoft.com/office/officeart/2005/8/layout/hierarchy3"/>
    <dgm:cxn modelId="{12E4F9AD-5E39-4B41-9B32-69D25282DF33}" srcId="{C975FBCE-3BEB-4D42-B7F9-6DDAC92EAE50}" destId="{750E0965-E60E-4486-A930-4E748390413C}" srcOrd="0" destOrd="0" parTransId="{2F869BB4-A857-43E7-8E44-B45A25A2423B}" sibTransId="{864DCBFB-F80E-4C3E-AC8C-3D8C082230C9}"/>
    <dgm:cxn modelId="{0E87B2CC-3944-429E-B983-4A193A60A9B6}" type="presOf" srcId="{C975FBCE-3BEB-4D42-B7F9-6DDAC92EAE50}" destId="{33CFB177-11A3-441E-A39E-C8E2761ABC23}" srcOrd="0" destOrd="0" presId="urn:microsoft.com/office/officeart/2005/8/layout/hierarchy3"/>
    <dgm:cxn modelId="{F42C6844-A756-4BB2-B319-6E526FE2339E}" type="presOf" srcId="{487F1D5D-38E1-41CF-A8E9-D5791FCC65AE}" destId="{1DE04B8B-5557-4B72-A91C-5DD0B06C12BF}" srcOrd="0" destOrd="0" presId="urn:microsoft.com/office/officeart/2005/8/layout/hierarchy3"/>
    <dgm:cxn modelId="{246F0180-9DC3-4D13-B9D0-3705D81B6B82}" type="presOf" srcId="{FFBC30E7-9AA8-41FE-A533-D47E11C1D6B7}" destId="{BA5FC26C-1A77-4616-810B-0B357045685A}" srcOrd="0" destOrd="0" presId="urn:microsoft.com/office/officeart/2005/8/layout/hierarchy3"/>
    <dgm:cxn modelId="{1B93B439-8260-434B-9DF8-AF0DA71E2A7D}" srcId="{750E0965-E60E-4486-A930-4E748390413C}" destId="{62743963-3F8E-4ABB-9215-1523F7BA0078}" srcOrd="2" destOrd="0" parTransId="{FFBC30E7-9AA8-41FE-A533-D47E11C1D6B7}" sibTransId="{4525EB19-1425-42A9-B514-596D4338F23B}"/>
    <dgm:cxn modelId="{912A25E9-B1A3-47CB-A5E2-259DF79320BC}" type="presOf" srcId="{91FB622D-0287-47C7-BFA9-27FAD8A992F8}" destId="{C4EA592B-96A6-4B03-9678-E5409094E5BB}" srcOrd="0" destOrd="0" presId="urn:microsoft.com/office/officeart/2005/8/layout/hierarchy3"/>
    <dgm:cxn modelId="{F5E972D2-C302-4211-90F4-F63979022727}" srcId="{750E0965-E60E-4486-A930-4E748390413C}" destId="{A78D03EC-12EB-44AE-939C-52A217E0178A}" srcOrd="1" destOrd="0" parTransId="{91FB622D-0287-47C7-BFA9-27FAD8A992F8}" sibTransId="{E06A73C5-51FE-4B6E-B4A7-F540C4C3F9D4}"/>
    <dgm:cxn modelId="{E6BE40A2-D1D0-435A-A3CD-8E7A1F5B5196}" type="presOf" srcId="{750E0965-E60E-4486-A930-4E748390413C}" destId="{26B35279-753E-41DC-957E-A241683ED8B3}" srcOrd="0" destOrd="0" presId="urn:microsoft.com/office/officeart/2005/8/layout/hierarchy3"/>
    <dgm:cxn modelId="{3AFECD91-0BF1-43FC-A84D-1979391AFA12}" type="presOf" srcId="{A78D03EC-12EB-44AE-939C-52A217E0178A}" destId="{503EE2E6-66B8-4491-B334-895BE719588B}" srcOrd="0" destOrd="0" presId="urn:microsoft.com/office/officeart/2005/8/layout/hierarchy3"/>
    <dgm:cxn modelId="{323CC59D-2E60-4075-A3C6-F3E13C6595C2}" type="presOf" srcId="{750E0965-E60E-4486-A930-4E748390413C}" destId="{55DA8DE2-1E2C-4941-86D4-C25FDD409032}" srcOrd="1" destOrd="0" presId="urn:microsoft.com/office/officeart/2005/8/layout/hierarchy3"/>
    <dgm:cxn modelId="{4AD550A1-1FA8-4A01-AE47-CD59C734E9B1}" type="presParOf" srcId="{33CFB177-11A3-441E-A39E-C8E2761ABC23}" destId="{5D0830DF-7451-41C4-B9AE-91DD4B0B5C13}" srcOrd="0" destOrd="0" presId="urn:microsoft.com/office/officeart/2005/8/layout/hierarchy3"/>
    <dgm:cxn modelId="{ECFDBC93-203B-4613-B342-A9EDD748C3A1}" type="presParOf" srcId="{5D0830DF-7451-41C4-B9AE-91DD4B0B5C13}" destId="{938AAE62-E78B-4B4C-A86E-87DC6E969BB4}" srcOrd="0" destOrd="0" presId="urn:microsoft.com/office/officeart/2005/8/layout/hierarchy3"/>
    <dgm:cxn modelId="{F7AC6A59-18CD-439A-815D-D6EE6B313B9A}" type="presParOf" srcId="{938AAE62-E78B-4B4C-A86E-87DC6E969BB4}" destId="{26B35279-753E-41DC-957E-A241683ED8B3}" srcOrd="0" destOrd="0" presId="urn:microsoft.com/office/officeart/2005/8/layout/hierarchy3"/>
    <dgm:cxn modelId="{6006A464-34C7-48C5-AE92-58FFC0FAB20B}" type="presParOf" srcId="{938AAE62-E78B-4B4C-A86E-87DC6E969BB4}" destId="{55DA8DE2-1E2C-4941-86D4-C25FDD409032}" srcOrd="1" destOrd="0" presId="urn:microsoft.com/office/officeart/2005/8/layout/hierarchy3"/>
    <dgm:cxn modelId="{5A64B88F-6628-45B5-8351-6674B30824D1}" type="presParOf" srcId="{5D0830DF-7451-41C4-B9AE-91DD4B0B5C13}" destId="{81AB9CE7-955D-4179-8A18-86433DD6D181}" srcOrd="1" destOrd="0" presId="urn:microsoft.com/office/officeart/2005/8/layout/hierarchy3"/>
    <dgm:cxn modelId="{B5CB7C2A-47C2-4466-8D35-0102B08B2661}" type="presParOf" srcId="{81AB9CE7-955D-4179-8A18-86433DD6D181}" destId="{69C85014-37EC-4EA8-89D5-E2CBA5EE78F0}" srcOrd="0" destOrd="0" presId="urn:microsoft.com/office/officeart/2005/8/layout/hierarchy3"/>
    <dgm:cxn modelId="{0ADAA3FF-B75C-4868-8578-2BD896CB94EF}" type="presParOf" srcId="{81AB9CE7-955D-4179-8A18-86433DD6D181}" destId="{1DE04B8B-5557-4B72-A91C-5DD0B06C12BF}" srcOrd="1" destOrd="0" presId="urn:microsoft.com/office/officeart/2005/8/layout/hierarchy3"/>
    <dgm:cxn modelId="{03973C8A-EFF0-4BEA-8208-32400A40FF58}" type="presParOf" srcId="{81AB9CE7-955D-4179-8A18-86433DD6D181}" destId="{C4EA592B-96A6-4B03-9678-E5409094E5BB}" srcOrd="2" destOrd="0" presId="urn:microsoft.com/office/officeart/2005/8/layout/hierarchy3"/>
    <dgm:cxn modelId="{A94E2DC4-6D9D-4180-A8FA-F237DD380F9A}" type="presParOf" srcId="{81AB9CE7-955D-4179-8A18-86433DD6D181}" destId="{503EE2E6-66B8-4491-B334-895BE719588B}" srcOrd="3" destOrd="0" presId="urn:microsoft.com/office/officeart/2005/8/layout/hierarchy3"/>
    <dgm:cxn modelId="{1205489C-526E-4289-AD8C-AA2729CC78B6}" type="presParOf" srcId="{81AB9CE7-955D-4179-8A18-86433DD6D181}" destId="{BA5FC26C-1A77-4616-810B-0B357045685A}" srcOrd="4" destOrd="0" presId="urn:microsoft.com/office/officeart/2005/8/layout/hierarchy3"/>
    <dgm:cxn modelId="{CB337C1E-A60A-4AE4-A200-B160B97B2BDE}" type="presParOf" srcId="{81AB9CE7-955D-4179-8A18-86433DD6D181}" destId="{DE3CA476-733A-4C69-8FA3-98C2EBA8D94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C975FBCE-3BEB-4D42-B7F9-6DDAC92EAE5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87F1D5D-38E1-41CF-A8E9-D5791FCC65AE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住房安全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8D56DA82-2FA4-4F49-B3C0-AA8A12B33DEB}" type="par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D9AFB924-5C0A-4E7E-887E-DE39D263180D}" type="sib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750E0965-E60E-4486-A930-4E748390413C}">
      <dgm:prSet custT="1"/>
      <dgm:spPr>
        <a:solidFill>
          <a:srgbClr val="FF0000">
            <a:alpha val="51000"/>
          </a:srgbClr>
        </a:solidFill>
      </dgm:spPr>
      <dgm:t>
        <a:bodyPr/>
        <a:lstStyle/>
        <a:p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（三）“两不愁三保障”“更”好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2F869BB4-A857-43E7-8E44-B45A25A2423B}" type="par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864DCBFB-F80E-4C3E-AC8C-3D8C082230C9}" type="sib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A78D03EC-12EB-44AE-939C-52A217E0178A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义务教育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91FB622D-0287-47C7-BFA9-27FAD8A992F8}" type="par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E06A73C5-51FE-4B6E-B4A7-F540C4C3F9D4}" type="sib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62743963-3F8E-4ABB-9215-1523F7BA0078}">
      <dgm:prSet custT="1"/>
      <dgm:spPr>
        <a:solidFill>
          <a:schemeClr val="lt1">
            <a:hueOff val="0"/>
            <a:satOff val="0"/>
            <a:lumOff val="0"/>
            <a:alpha val="59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基本医疗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FFBC30E7-9AA8-41FE-A533-D47E11C1D6B7}" type="par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4525EB19-1425-42A9-B514-596D4338F23B}" type="sib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6A4999B0-31CD-40BE-B212-D27ECF4FA172}">
      <dgm:prSet custT="1"/>
      <dgm:spPr/>
      <dgm:t>
        <a:bodyPr/>
        <a:lstStyle/>
        <a:p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饮水安全</a:t>
          </a:r>
        </a:p>
      </dgm:t>
    </dgm:pt>
    <dgm:pt modelId="{81D5E3F0-2055-4310-853D-D879DF7F569A}" type="parTrans" cxnId="{42FAC78B-43E5-4F9D-9774-9A1BCB3C9F1B}">
      <dgm:prSet/>
      <dgm:spPr/>
      <dgm:t>
        <a:bodyPr/>
        <a:lstStyle/>
        <a:p>
          <a:endParaRPr lang="zh-CN" altLang="en-US"/>
        </a:p>
      </dgm:t>
    </dgm:pt>
    <dgm:pt modelId="{A21BBF17-8F25-49AF-9B21-58664849AFDD}" type="sibTrans" cxnId="{42FAC78B-43E5-4F9D-9774-9A1BCB3C9F1B}">
      <dgm:prSet/>
      <dgm:spPr/>
      <dgm:t>
        <a:bodyPr/>
        <a:lstStyle/>
        <a:p>
          <a:endParaRPr lang="zh-CN" altLang="en-US"/>
        </a:p>
      </dgm:t>
    </dgm:pt>
    <dgm:pt modelId="{33CFB177-11A3-441E-A39E-C8E2761ABC23}" type="pres">
      <dgm:prSet presAssocID="{C975FBCE-3BEB-4D42-B7F9-6DDAC92EAE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D0830DF-7451-41C4-B9AE-91DD4B0B5C13}" type="pres">
      <dgm:prSet presAssocID="{750E0965-E60E-4486-A930-4E748390413C}" presName="root" presStyleCnt="0"/>
      <dgm:spPr/>
    </dgm:pt>
    <dgm:pt modelId="{938AAE62-E78B-4B4C-A86E-87DC6E969BB4}" type="pres">
      <dgm:prSet presAssocID="{750E0965-E60E-4486-A930-4E748390413C}" presName="rootComposite" presStyleCnt="0"/>
      <dgm:spPr/>
    </dgm:pt>
    <dgm:pt modelId="{26B35279-753E-41DC-957E-A241683ED8B3}" type="pres">
      <dgm:prSet presAssocID="{750E0965-E60E-4486-A930-4E748390413C}" presName="rootText" presStyleLbl="node1" presStyleIdx="0" presStyleCnt="1" custScaleX="431996" custScaleY="53506" custLinFactNeighborX="31667"/>
      <dgm:spPr/>
      <dgm:t>
        <a:bodyPr/>
        <a:lstStyle/>
        <a:p>
          <a:endParaRPr lang="zh-CN" altLang="en-US"/>
        </a:p>
      </dgm:t>
    </dgm:pt>
    <dgm:pt modelId="{55DA8DE2-1E2C-4941-86D4-C25FDD409032}" type="pres">
      <dgm:prSet presAssocID="{750E0965-E60E-4486-A930-4E748390413C}" presName="rootConnector" presStyleLbl="node1" presStyleIdx="0" presStyleCnt="1"/>
      <dgm:spPr/>
      <dgm:t>
        <a:bodyPr/>
        <a:lstStyle/>
        <a:p>
          <a:endParaRPr lang="zh-CN" altLang="en-US"/>
        </a:p>
      </dgm:t>
    </dgm:pt>
    <dgm:pt modelId="{81AB9CE7-955D-4179-8A18-86433DD6D181}" type="pres">
      <dgm:prSet presAssocID="{750E0965-E60E-4486-A930-4E748390413C}" presName="childShape" presStyleCnt="0"/>
      <dgm:spPr/>
    </dgm:pt>
    <dgm:pt modelId="{69C85014-37EC-4EA8-89D5-E2CBA5EE78F0}" type="pres">
      <dgm:prSet presAssocID="{8D56DA82-2FA4-4F49-B3C0-AA8A12B33DEB}" presName="Name13" presStyleLbl="parChTrans1D2" presStyleIdx="0" presStyleCnt="4"/>
      <dgm:spPr/>
      <dgm:t>
        <a:bodyPr/>
        <a:lstStyle/>
        <a:p>
          <a:endParaRPr lang="zh-CN" altLang="en-US"/>
        </a:p>
      </dgm:t>
    </dgm:pt>
    <dgm:pt modelId="{1DE04B8B-5557-4B72-A91C-5DD0B06C12BF}" type="pres">
      <dgm:prSet presAssocID="{487F1D5D-38E1-41CF-A8E9-D5791FCC65AE}" presName="childText" presStyleLbl="bgAcc1" presStyleIdx="0" presStyleCnt="4" custScaleX="265881" custScaleY="54920" custLinFactNeighborX="3107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EA592B-96A6-4B03-9678-E5409094E5BB}" type="pres">
      <dgm:prSet presAssocID="{91FB622D-0287-47C7-BFA9-27FAD8A992F8}" presName="Name13" presStyleLbl="parChTrans1D2" presStyleIdx="1" presStyleCnt="4"/>
      <dgm:spPr/>
      <dgm:t>
        <a:bodyPr/>
        <a:lstStyle/>
        <a:p>
          <a:endParaRPr lang="zh-CN" altLang="en-US"/>
        </a:p>
      </dgm:t>
    </dgm:pt>
    <dgm:pt modelId="{503EE2E6-66B8-4491-B334-895BE719588B}" type="pres">
      <dgm:prSet presAssocID="{A78D03EC-12EB-44AE-939C-52A217E0178A}" presName="childText" presStyleLbl="bgAcc1" presStyleIdx="1" presStyleCnt="4" custScaleX="261553" custScaleY="54920" custLinFactNeighborX="31071" custLinFactNeighborY="4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5FC26C-1A77-4616-810B-0B357045685A}" type="pres">
      <dgm:prSet presAssocID="{FFBC30E7-9AA8-41FE-A533-D47E11C1D6B7}" presName="Name13" presStyleLbl="parChTrans1D2" presStyleIdx="2" presStyleCnt="4"/>
      <dgm:spPr/>
      <dgm:t>
        <a:bodyPr/>
        <a:lstStyle/>
        <a:p>
          <a:endParaRPr lang="zh-CN" altLang="en-US"/>
        </a:p>
      </dgm:t>
    </dgm:pt>
    <dgm:pt modelId="{DE3CA476-733A-4C69-8FA3-98C2EBA8D942}" type="pres">
      <dgm:prSet presAssocID="{62743963-3F8E-4ABB-9215-1523F7BA0078}" presName="childText" presStyleLbl="bgAcc1" presStyleIdx="2" presStyleCnt="4" custScaleX="260395" custScaleY="54920" custLinFactNeighborX="31071" custLinFactNeighborY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2B6164-B3A1-47B5-9BD0-968935B9F0C2}" type="pres">
      <dgm:prSet presAssocID="{81D5E3F0-2055-4310-853D-D879DF7F569A}" presName="Name13" presStyleLbl="parChTrans1D2" presStyleIdx="3" presStyleCnt="4"/>
      <dgm:spPr/>
      <dgm:t>
        <a:bodyPr/>
        <a:lstStyle/>
        <a:p>
          <a:endParaRPr lang="zh-CN" altLang="en-US"/>
        </a:p>
      </dgm:t>
    </dgm:pt>
    <dgm:pt modelId="{DA96F880-5BA1-4E84-9F3D-77BC237C95E0}" type="pres">
      <dgm:prSet presAssocID="{6A4999B0-31CD-40BE-B212-D27ECF4FA172}" presName="childText" presStyleLbl="bgAcc1" presStyleIdx="3" presStyleCnt="4" custScaleX="261823" custScaleY="56129" custLinFactNeighborX="3267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98F7DE4-F7E9-4BB4-81B9-24B562C851B6}" type="presOf" srcId="{8D56DA82-2FA4-4F49-B3C0-AA8A12B33DEB}" destId="{69C85014-37EC-4EA8-89D5-E2CBA5EE78F0}" srcOrd="0" destOrd="0" presId="urn:microsoft.com/office/officeart/2005/8/layout/hierarchy3"/>
    <dgm:cxn modelId="{96700A94-090C-4F7A-8F80-7B0FB4DB1C95}" type="presOf" srcId="{C975FBCE-3BEB-4D42-B7F9-6DDAC92EAE50}" destId="{33CFB177-11A3-441E-A39E-C8E2761ABC23}" srcOrd="0" destOrd="0" presId="urn:microsoft.com/office/officeart/2005/8/layout/hierarchy3"/>
    <dgm:cxn modelId="{42FAC78B-43E5-4F9D-9774-9A1BCB3C9F1B}" srcId="{750E0965-E60E-4486-A930-4E748390413C}" destId="{6A4999B0-31CD-40BE-B212-D27ECF4FA172}" srcOrd="3" destOrd="0" parTransId="{81D5E3F0-2055-4310-853D-D879DF7F569A}" sibTransId="{A21BBF17-8F25-49AF-9B21-58664849AFDD}"/>
    <dgm:cxn modelId="{F1D0E850-873E-4182-87E0-0AEF85B21FF2}" type="presOf" srcId="{750E0965-E60E-4486-A930-4E748390413C}" destId="{26B35279-753E-41DC-957E-A241683ED8B3}" srcOrd="0" destOrd="0" presId="urn:microsoft.com/office/officeart/2005/8/layout/hierarchy3"/>
    <dgm:cxn modelId="{B7653C38-2B4C-4AC2-B743-79E3B105BEA8}" type="presOf" srcId="{487F1D5D-38E1-41CF-A8E9-D5791FCC65AE}" destId="{1DE04B8B-5557-4B72-A91C-5DD0B06C12BF}" srcOrd="0" destOrd="0" presId="urn:microsoft.com/office/officeart/2005/8/layout/hierarchy3"/>
    <dgm:cxn modelId="{8B49FFFC-A459-4CC7-B3E8-27F0E9CE6B97}" type="presOf" srcId="{A78D03EC-12EB-44AE-939C-52A217E0178A}" destId="{503EE2E6-66B8-4491-B334-895BE719588B}" srcOrd="0" destOrd="0" presId="urn:microsoft.com/office/officeart/2005/8/layout/hierarchy3"/>
    <dgm:cxn modelId="{8B8C7F94-67D5-461C-A1C6-232C9C357420}" type="presOf" srcId="{750E0965-E60E-4486-A930-4E748390413C}" destId="{55DA8DE2-1E2C-4941-86D4-C25FDD409032}" srcOrd="1" destOrd="0" presId="urn:microsoft.com/office/officeart/2005/8/layout/hierarchy3"/>
    <dgm:cxn modelId="{16769852-D3BE-44CD-9CA1-A618786E740B}" type="presOf" srcId="{91FB622D-0287-47C7-BFA9-27FAD8A992F8}" destId="{C4EA592B-96A6-4B03-9678-E5409094E5BB}" srcOrd="0" destOrd="0" presId="urn:microsoft.com/office/officeart/2005/8/layout/hierarchy3"/>
    <dgm:cxn modelId="{DB3993F8-5F53-4C35-877E-6A5C82388DDD}" type="presOf" srcId="{6A4999B0-31CD-40BE-B212-D27ECF4FA172}" destId="{DA96F880-5BA1-4E84-9F3D-77BC237C95E0}" srcOrd="0" destOrd="0" presId="urn:microsoft.com/office/officeart/2005/8/layout/hierarchy3"/>
    <dgm:cxn modelId="{FBE2E0CA-BF74-44A0-AC6F-DB3F46CE323F}" type="presOf" srcId="{62743963-3F8E-4ABB-9215-1523F7BA0078}" destId="{DE3CA476-733A-4C69-8FA3-98C2EBA8D942}" srcOrd="0" destOrd="0" presId="urn:microsoft.com/office/officeart/2005/8/layout/hierarchy3"/>
    <dgm:cxn modelId="{1B93B439-8260-434B-9DF8-AF0DA71E2A7D}" srcId="{750E0965-E60E-4486-A930-4E748390413C}" destId="{62743963-3F8E-4ABB-9215-1523F7BA0078}" srcOrd="2" destOrd="0" parTransId="{FFBC30E7-9AA8-41FE-A533-D47E11C1D6B7}" sibTransId="{4525EB19-1425-42A9-B514-596D4338F23B}"/>
    <dgm:cxn modelId="{F5E972D2-C302-4211-90F4-F63979022727}" srcId="{750E0965-E60E-4486-A930-4E748390413C}" destId="{A78D03EC-12EB-44AE-939C-52A217E0178A}" srcOrd="1" destOrd="0" parTransId="{91FB622D-0287-47C7-BFA9-27FAD8A992F8}" sibTransId="{E06A73C5-51FE-4B6E-B4A7-F540C4C3F9D4}"/>
    <dgm:cxn modelId="{12E4F9AD-5E39-4B41-9B32-69D25282DF33}" srcId="{C975FBCE-3BEB-4D42-B7F9-6DDAC92EAE50}" destId="{750E0965-E60E-4486-A930-4E748390413C}" srcOrd="0" destOrd="0" parTransId="{2F869BB4-A857-43E7-8E44-B45A25A2423B}" sibTransId="{864DCBFB-F80E-4C3E-AC8C-3D8C082230C9}"/>
    <dgm:cxn modelId="{B2303D0D-4C20-4E0F-9A91-9C8C3B434E76}" type="presOf" srcId="{FFBC30E7-9AA8-41FE-A533-D47E11C1D6B7}" destId="{BA5FC26C-1A77-4616-810B-0B357045685A}" srcOrd="0" destOrd="0" presId="urn:microsoft.com/office/officeart/2005/8/layout/hierarchy3"/>
    <dgm:cxn modelId="{C6ECD4F9-1423-4029-A337-D24E90CA9396}" srcId="{750E0965-E60E-4486-A930-4E748390413C}" destId="{487F1D5D-38E1-41CF-A8E9-D5791FCC65AE}" srcOrd="0" destOrd="0" parTransId="{8D56DA82-2FA4-4F49-B3C0-AA8A12B33DEB}" sibTransId="{D9AFB924-5C0A-4E7E-887E-DE39D263180D}"/>
    <dgm:cxn modelId="{FFD1CA11-7D14-43DF-BCB6-9EFEA923AF42}" type="presOf" srcId="{81D5E3F0-2055-4310-853D-D879DF7F569A}" destId="{7C2B6164-B3A1-47B5-9BD0-968935B9F0C2}" srcOrd="0" destOrd="0" presId="urn:microsoft.com/office/officeart/2005/8/layout/hierarchy3"/>
    <dgm:cxn modelId="{A1E66B36-3E71-4B20-86C9-2251FFB92350}" type="presParOf" srcId="{33CFB177-11A3-441E-A39E-C8E2761ABC23}" destId="{5D0830DF-7451-41C4-B9AE-91DD4B0B5C13}" srcOrd="0" destOrd="0" presId="urn:microsoft.com/office/officeart/2005/8/layout/hierarchy3"/>
    <dgm:cxn modelId="{8129ECB5-8E00-4023-99DB-C49EAD3027E5}" type="presParOf" srcId="{5D0830DF-7451-41C4-B9AE-91DD4B0B5C13}" destId="{938AAE62-E78B-4B4C-A86E-87DC6E969BB4}" srcOrd="0" destOrd="0" presId="urn:microsoft.com/office/officeart/2005/8/layout/hierarchy3"/>
    <dgm:cxn modelId="{24EEF2C1-846E-4648-8B2C-114807A2EF8A}" type="presParOf" srcId="{938AAE62-E78B-4B4C-A86E-87DC6E969BB4}" destId="{26B35279-753E-41DC-957E-A241683ED8B3}" srcOrd="0" destOrd="0" presId="urn:microsoft.com/office/officeart/2005/8/layout/hierarchy3"/>
    <dgm:cxn modelId="{CDDC6882-32AB-48E0-A788-7E7E6AA6E243}" type="presParOf" srcId="{938AAE62-E78B-4B4C-A86E-87DC6E969BB4}" destId="{55DA8DE2-1E2C-4941-86D4-C25FDD409032}" srcOrd="1" destOrd="0" presId="urn:microsoft.com/office/officeart/2005/8/layout/hierarchy3"/>
    <dgm:cxn modelId="{D7357A0E-9AF4-44FC-AC99-EF9941C5E576}" type="presParOf" srcId="{5D0830DF-7451-41C4-B9AE-91DD4B0B5C13}" destId="{81AB9CE7-955D-4179-8A18-86433DD6D181}" srcOrd="1" destOrd="0" presId="urn:microsoft.com/office/officeart/2005/8/layout/hierarchy3"/>
    <dgm:cxn modelId="{67BC1B0F-ADD3-465A-BF96-6F686417AF40}" type="presParOf" srcId="{81AB9CE7-955D-4179-8A18-86433DD6D181}" destId="{69C85014-37EC-4EA8-89D5-E2CBA5EE78F0}" srcOrd="0" destOrd="0" presId="urn:microsoft.com/office/officeart/2005/8/layout/hierarchy3"/>
    <dgm:cxn modelId="{2BC8EF07-403C-4AF9-B6D5-66F6C3A1F535}" type="presParOf" srcId="{81AB9CE7-955D-4179-8A18-86433DD6D181}" destId="{1DE04B8B-5557-4B72-A91C-5DD0B06C12BF}" srcOrd="1" destOrd="0" presId="urn:microsoft.com/office/officeart/2005/8/layout/hierarchy3"/>
    <dgm:cxn modelId="{5E039FBE-85EF-49CD-9567-E1C8F26DC2A1}" type="presParOf" srcId="{81AB9CE7-955D-4179-8A18-86433DD6D181}" destId="{C4EA592B-96A6-4B03-9678-E5409094E5BB}" srcOrd="2" destOrd="0" presId="urn:microsoft.com/office/officeart/2005/8/layout/hierarchy3"/>
    <dgm:cxn modelId="{35924F3F-D298-4DFF-844C-4A692B6DBB5C}" type="presParOf" srcId="{81AB9CE7-955D-4179-8A18-86433DD6D181}" destId="{503EE2E6-66B8-4491-B334-895BE719588B}" srcOrd="3" destOrd="0" presId="urn:microsoft.com/office/officeart/2005/8/layout/hierarchy3"/>
    <dgm:cxn modelId="{D7B0330C-64C5-4FD5-BF3D-4BD03638489A}" type="presParOf" srcId="{81AB9CE7-955D-4179-8A18-86433DD6D181}" destId="{BA5FC26C-1A77-4616-810B-0B357045685A}" srcOrd="4" destOrd="0" presId="urn:microsoft.com/office/officeart/2005/8/layout/hierarchy3"/>
    <dgm:cxn modelId="{3327B2C9-0125-45B9-8D68-4F2A91EAEF4A}" type="presParOf" srcId="{81AB9CE7-955D-4179-8A18-86433DD6D181}" destId="{DE3CA476-733A-4C69-8FA3-98C2EBA8D942}" srcOrd="5" destOrd="0" presId="urn:microsoft.com/office/officeart/2005/8/layout/hierarchy3"/>
    <dgm:cxn modelId="{F20101A5-9F79-4C85-88F7-32B06F270F5C}" type="presParOf" srcId="{81AB9CE7-955D-4179-8A18-86433DD6D181}" destId="{7C2B6164-B3A1-47B5-9BD0-968935B9F0C2}" srcOrd="6" destOrd="0" presId="urn:microsoft.com/office/officeart/2005/8/layout/hierarchy3"/>
    <dgm:cxn modelId="{C4EC9B72-2E39-45A2-BB44-B559344EEEF9}" type="presParOf" srcId="{81AB9CE7-955D-4179-8A18-86433DD6D181}" destId="{DA96F880-5BA1-4E84-9F3D-77BC237C95E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C975FBCE-3BEB-4D42-B7F9-6DDAC92EAE5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87F1D5D-38E1-41CF-A8E9-D5791FCC65AE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特色产业覆盖率高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8D56DA82-2FA4-4F49-B3C0-AA8A12B33DEB}" type="par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D9AFB924-5C0A-4E7E-887E-DE39D263180D}" type="sib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750E0965-E60E-4486-A930-4E748390413C}">
      <dgm:prSet custT="1"/>
      <dgm:spPr>
        <a:solidFill>
          <a:srgbClr val="FF0000">
            <a:alpha val="51000"/>
          </a:srgbClr>
        </a:solidFill>
      </dgm:spPr>
      <dgm:t>
        <a:bodyPr/>
        <a:lstStyle/>
        <a:p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（四）产业发展 “更”优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2F869BB4-A857-43E7-8E44-B45A25A2423B}" type="par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864DCBFB-F80E-4C3E-AC8C-3D8C082230C9}" type="sib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A78D03EC-12EB-44AE-939C-52A217E0178A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产业结构调整取得实质进展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91FB622D-0287-47C7-BFA9-27FAD8A992F8}" type="par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E06A73C5-51FE-4B6E-B4A7-F540C4C3F9D4}" type="sib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62743963-3F8E-4ABB-9215-1523F7BA0078}">
      <dgm:prSet custT="1"/>
      <dgm:spPr>
        <a:solidFill>
          <a:schemeClr val="lt1">
            <a:hueOff val="0"/>
            <a:satOff val="0"/>
            <a:lumOff val="0"/>
            <a:alpha val="59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“粮经比”变化明显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FFBC30E7-9AA8-41FE-A533-D47E11C1D6B7}" type="par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4525EB19-1425-42A9-B514-596D4338F23B}" type="sib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6A4999B0-31CD-40BE-B212-D27ECF4FA172}">
      <dgm:prSet custT="1"/>
      <dgm:spPr/>
      <dgm:t>
        <a:bodyPr/>
        <a:lstStyle/>
        <a:p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贫困群众通过利益链接获得收益</a:t>
          </a:r>
        </a:p>
      </dgm:t>
    </dgm:pt>
    <dgm:pt modelId="{81D5E3F0-2055-4310-853D-D879DF7F569A}" type="parTrans" cxnId="{42FAC78B-43E5-4F9D-9774-9A1BCB3C9F1B}">
      <dgm:prSet/>
      <dgm:spPr/>
      <dgm:t>
        <a:bodyPr/>
        <a:lstStyle/>
        <a:p>
          <a:endParaRPr lang="zh-CN" altLang="en-US"/>
        </a:p>
      </dgm:t>
    </dgm:pt>
    <dgm:pt modelId="{A21BBF17-8F25-49AF-9B21-58664849AFDD}" type="sibTrans" cxnId="{42FAC78B-43E5-4F9D-9774-9A1BCB3C9F1B}">
      <dgm:prSet/>
      <dgm:spPr/>
      <dgm:t>
        <a:bodyPr/>
        <a:lstStyle/>
        <a:p>
          <a:endParaRPr lang="zh-CN" altLang="en-US"/>
        </a:p>
      </dgm:t>
    </dgm:pt>
    <dgm:pt modelId="{33CFB177-11A3-441E-A39E-C8E2761ABC23}" type="pres">
      <dgm:prSet presAssocID="{C975FBCE-3BEB-4D42-B7F9-6DDAC92EAE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D0830DF-7451-41C4-B9AE-91DD4B0B5C13}" type="pres">
      <dgm:prSet presAssocID="{750E0965-E60E-4486-A930-4E748390413C}" presName="root" presStyleCnt="0"/>
      <dgm:spPr/>
    </dgm:pt>
    <dgm:pt modelId="{938AAE62-E78B-4B4C-A86E-87DC6E969BB4}" type="pres">
      <dgm:prSet presAssocID="{750E0965-E60E-4486-A930-4E748390413C}" presName="rootComposite" presStyleCnt="0"/>
      <dgm:spPr/>
    </dgm:pt>
    <dgm:pt modelId="{26B35279-753E-41DC-957E-A241683ED8B3}" type="pres">
      <dgm:prSet presAssocID="{750E0965-E60E-4486-A930-4E748390413C}" presName="rootText" presStyleLbl="node1" presStyleIdx="0" presStyleCnt="1" custScaleX="431996" custScaleY="53506" custLinFactNeighborX="38187" custLinFactNeighborY="-139"/>
      <dgm:spPr/>
      <dgm:t>
        <a:bodyPr/>
        <a:lstStyle/>
        <a:p>
          <a:endParaRPr lang="zh-CN" altLang="en-US"/>
        </a:p>
      </dgm:t>
    </dgm:pt>
    <dgm:pt modelId="{55DA8DE2-1E2C-4941-86D4-C25FDD409032}" type="pres">
      <dgm:prSet presAssocID="{750E0965-E60E-4486-A930-4E748390413C}" presName="rootConnector" presStyleLbl="node1" presStyleIdx="0" presStyleCnt="1"/>
      <dgm:spPr/>
      <dgm:t>
        <a:bodyPr/>
        <a:lstStyle/>
        <a:p>
          <a:endParaRPr lang="zh-CN" altLang="en-US"/>
        </a:p>
      </dgm:t>
    </dgm:pt>
    <dgm:pt modelId="{81AB9CE7-955D-4179-8A18-86433DD6D181}" type="pres">
      <dgm:prSet presAssocID="{750E0965-E60E-4486-A930-4E748390413C}" presName="childShape" presStyleCnt="0"/>
      <dgm:spPr/>
    </dgm:pt>
    <dgm:pt modelId="{69C85014-37EC-4EA8-89D5-E2CBA5EE78F0}" type="pres">
      <dgm:prSet presAssocID="{8D56DA82-2FA4-4F49-B3C0-AA8A12B33DEB}" presName="Name13" presStyleLbl="parChTrans1D2" presStyleIdx="0" presStyleCnt="4"/>
      <dgm:spPr/>
      <dgm:t>
        <a:bodyPr/>
        <a:lstStyle/>
        <a:p>
          <a:endParaRPr lang="zh-CN" altLang="en-US"/>
        </a:p>
      </dgm:t>
    </dgm:pt>
    <dgm:pt modelId="{1DE04B8B-5557-4B72-A91C-5DD0B06C12BF}" type="pres">
      <dgm:prSet presAssocID="{487F1D5D-38E1-41CF-A8E9-D5791FCC65AE}" presName="childText" presStyleLbl="bgAcc1" presStyleIdx="0" presStyleCnt="4" custScaleX="378736" custScaleY="54920" custLinFactNeighborX="3107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EA592B-96A6-4B03-9678-E5409094E5BB}" type="pres">
      <dgm:prSet presAssocID="{91FB622D-0287-47C7-BFA9-27FAD8A992F8}" presName="Name13" presStyleLbl="parChTrans1D2" presStyleIdx="1" presStyleCnt="4"/>
      <dgm:spPr/>
      <dgm:t>
        <a:bodyPr/>
        <a:lstStyle/>
        <a:p>
          <a:endParaRPr lang="zh-CN" altLang="en-US"/>
        </a:p>
      </dgm:t>
    </dgm:pt>
    <dgm:pt modelId="{503EE2E6-66B8-4491-B334-895BE719588B}" type="pres">
      <dgm:prSet presAssocID="{A78D03EC-12EB-44AE-939C-52A217E0178A}" presName="childText" presStyleLbl="bgAcc1" presStyleIdx="1" presStyleCnt="4" custScaleX="372571" custScaleY="54920" custLinFactNeighborX="31071" custLinFactNeighborY="4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5FC26C-1A77-4616-810B-0B357045685A}" type="pres">
      <dgm:prSet presAssocID="{FFBC30E7-9AA8-41FE-A533-D47E11C1D6B7}" presName="Name13" presStyleLbl="parChTrans1D2" presStyleIdx="2" presStyleCnt="4"/>
      <dgm:spPr/>
      <dgm:t>
        <a:bodyPr/>
        <a:lstStyle/>
        <a:p>
          <a:endParaRPr lang="zh-CN" altLang="en-US"/>
        </a:p>
      </dgm:t>
    </dgm:pt>
    <dgm:pt modelId="{DE3CA476-733A-4C69-8FA3-98C2EBA8D942}" type="pres">
      <dgm:prSet presAssocID="{62743963-3F8E-4ABB-9215-1523F7BA0078}" presName="childText" presStyleLbl="bgAcc1" presStyleIdx="2" presStyleCnt="4" custScaleX="370921" custScaleY="54920" custLinFactNeighborX="31071" custLinFactNeighborY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C2B6164-B3A1-47B5-9BD0-968935B9F0C2}" type="pres">
      <dgm:prSet presAssocID="{81D5E3F0-2055-4310-853D-D879DF7F569A}" presName="Name13" presStyleLbl="parChTrans1D2" presStyleIdx="3" presStyleCnt="4"/>
      <dgm:spPr/>
      <dgm:t>
        <a:bodyPr/>
        <a:lstStyle/>
        <a:p>
          <a:endParaRPr lang="zh-CN" altLang="en-US"/>
        </a:p>
      </dgm:t>
    </dgm:pt>
    <dgm:pt modelId="{DA96F880-5BA1-4E84-9F3D-77BC237C95E0}" type="pres">
      <dgm:prSet presAssocID="{6A4999B0-31CD-40BE-B212-D27ECF4FA172}" presName="childText" presStyleLbl="bgAcc1" presStyleIdx="3" presStyleCnt="4" custScaleX="372955" custScaleY="56129" custLinFactNeighborX="3267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6ECD4F9-1423-4029-A337-D24E90CA9396}" srcId="{750E0965-E60E-4486-A930-4E748390413C}" destId="{487F1D5D-38E1-41CF-A8E9-D5791FCC65AE}" srcOrd="0" destOrd="0" parTransId="{8D56DA82-2FA4-4F49-B3C0-AA8A12B33DEB}" sibTransId="{D9AFB924-5C0A-4E7E-887E-DE39D263180D}"/>
    <dgm:cxn modelId="{8D5AD324-6B2B-41DF-8761-0DB8672ACBA0}" type="presOf" srcId="{FFBC30E7-9AA8-41FE-A533-D47E11C1D6B7}" destId="{BA5FC26C-1A77-4616-810B-0B357045685A}" srcOrd="0" destOrd="0" presId="urn:microsoft.com/office/officeart/2005/8/layout/hierarchy3"/>
    <dgm:cxn modelId="{71785707-CDE9-4E48-8293-646DB327FCA1}" type="presOf" srcId="{C975FBCE-3BEB-4D42-B7F9-6DDAC92EAE50}" destId="{33CFB177-11A3-441E-A39E-C8E2761ABC23}" srcOrd="0" destOrd="0" presId="urn:microsoft.com/office/officeart/2005/8/layout/hierarchy3"/>
    <dgm:cxn modelId="{B160F36E-E3F0-4BB3-B86B-78B0959F7EFF}" type="presOf" srcId="{62743963-3F8E-4ABB-9215-1523F7BA0078}" destId="{DE3CA476-733A-4C69-8FA3-98C2EBA8D942}" srcOrd="0" destOrd="0" presId="urn:microsoft.com/office/officeart/2005/8/layout/hierarchy3"/>
    <dgm:cxn modelId="{12E4F9AD-5E39-4B41-9B32-69D25282DF33}" srcId="{C975FBCE-3BEB-4D42-B7F9-6DDAC92EAE50}" destId="{750E0965-E60E-4486-A930-4E748390413C}" srcOrd="0" destOrd="0" parTransId="{2F869BB4-A857-43E7-8E44-B45A25A2423B}" sibTransId="{864DCBFB-F80E-4C3E-AC8C-3D8C082230C9}"/>
    <dgm:cxn modelId="{01F4DD5E-84DA-4376-8DE2-23286285E87A}" type="presOf" srcId="{750E0965-E60E-4486-A930-4E748390413C}" destId="{26B35279-753E-41DC-957E-A241683ED8B3}" srcOrd="0" destOrd="0" presId="urn:microsoft.com/office/officeart/2005/8/layout/hierarchy3"/>
    <dgm:cxn modelId="{1B93B439-8260-434B-9DF8-AF0DA71E2A7D}" srcId="{750E0965-E60E-4486-A930-4E748390413C}" destId="{62743963-3F8E-4ABB-9215-1523F7BA0078}" srcOrd="2" destOrd="0" parTransId="{FFBC30E7-9AA8-41FE-A533-D47E11C1D6B7}" sibTransId="{4525EB19-1425-42A9-B514-596D4338F23B}"/>
    <dgm:cxn modelId="{713337EB-281D-4E50-8CE0-1CE237C13E28}" type="presOf" srcId="{487F1D5D-38E1-41CF-A8E9-D5791FCC65AE}" destId="{1DE04B8B-5557-4B72-A91C-5DD0B06C12BF}" srcOrd="0" destOrd="0" presId="urn:microsoft.com/office/officeart/2005/8/layout/hierarchy3"/>
    <dgm:cxn modelId="{F5E972D2-C302-4211-90F4-F63979022727}" srcId="{750E0965-E60E-4486-A930-4E748390413C}" destId="{A78D03EC-12EB-44AE-939C-52A217E0178A}" srcOrd="1" destOrd="0" parTransId="{91FB622D-0287-47C7-BFA9-27FAD8A992F8}" sibTransId="{E06A73C5-51FE-4B6E-B4A7-F540C4C3F9D4}"/>
    <dgm:cxn modelId="{5DDB89AC-E7D8-46CB-8502-B2F5A2D2838C}" type="presOf" srcId="{8D56DA82-2FA4-4F49-B3C0-AA8A12B33DEB}" destId="{69C85014-37EC-4EA8-89D5-E2CBA5EE78F0}" srcOrd="0" destOrd="0" presId="urn:microsoft.com/office/officeart/2005/8/layout/hierarchy3"/>
    <dgm:cxn modelId="{3FC5FDD5-013D-4A72-8894-B1D91EF4261C}" type="presOf" srcId="{91FB622D-0287-47C7-BFA9-27FAD8A992F8}" destId="{C4EA592B-96A6-4B03-9678-E5409094E5BB}" srcOrd="0" destOrd="0" presId="urn:microsoft.com/office/officeart/2005/8/layout/hierarchy3"/>
    <dgm:cxn modelId="{7AF9D0AC-F54F-48DE-87B5-DFCE3C3095BA}" type="presOf" srcId="{A78D03EC-12EB-44AE-939C-52A217E0178A}" destId="{503EE2E6-66B8-4491-B334-895BE719588B}" srcOrd="0" destOrd="0" presId="urn:microsoft.com/office/officeart/2005/8/layout/hierarchy3"/>
    <dgm:cxn modelId="{BFCE9B12-C9CB-4397-BAB1-C725A24B891C}" type="presOf" srcId="{750E0965-E60E-4486-A930-4E748390413C}" destId="{55DA8DE2-1E2C-4941-86D4-C25FDD409032}" srcOrd="1" destOrd="0" presId="urn:microsoft.com/office/officeart/2005/8/layout/hierarchy3"/>
    <dgm:cxn modelId="{B928BE14-0DBD-4645-9092-EE1CF2EAAA94}" type="presOf" srcId="{81D5E3F0-2055-4310-853D-D879DF7F569A}" destId="{7C2B6164-B3A1-47B5-9BD0-968935B9F0C2}" srcOrd="0" destOrd="0" presId="urn:microsoft.com/office/officeart/2005/8/layout/hierarchy3"/>
    <dgm:cxn modelId="{8A5687D3-946D-4D14-BE10-A3B12C576956}" type="presOf" srcId="{6A4999B0-31CD-40BE-B212-D27ECF4FA172}" destId="{DA96F880-5BA1-4E84-9F3D-77BC237C95E0}" srcOrd="0" destOrd="0" presId="urn:microsoft.com/office/officeart/2005/8/layout/hierarchy3"/>
    <dgm:cxn modelId="{42FAC78B-43E5-4F9D-9774-9A1BCB3C9F1B}" srcId="{750E0965-E60E-4486-A930-4E748390413C}" destId="{6A4999B0-31CD-40BE-B212-D27ECF4FA172}" srcOrd="3" destOrd="0" parTransId="{81D5E3F0-2055-4310-853D-D879DF7F569A}" sibTransId="{A21BBF17-8F25-49AF-9B21-58664849AFDD}"/>
    <dgm:cxn modelId="{07B5EC0E-F4AB-480C-B4B2-CBE7B7F7B243}" type="presParOf" srcId="{33CFB177-11A3-441E-A39E-C8E2761ABC23}" destId="{5D0830DF-7451-41C4-B9AE-91DD4B0B5C13}" srcOrd="0" destOrd="0" presId="urn:microsoft.com/office/officeart/2005/8/layout/hierarchy3"/>
    <dgm:cxn modelId="{9FD1872C-B195-48C2-BAFB-FD421D130D22}" type="presParOf" srcId="{5D0830DF-7451-41C4-B9AE-91DD4B0B5C13}" destId="{938AAE62-E78B-4B4C-A86E-87DC6E969BB4}" srcOrd="0" destOrd="0" presId="urn:microsoft.com/office/officeart/2005/8/layout/hierarchy3"/>
    <dgm:cxn modelId="{699CD25B-510E-4C5B-8778-19B64328A338}" type="presParOf" srcId="{938AAE62-E78B-4B4C-A86E-87DC6E969BB4}" destId="{26B35279-753E-41DC-957E-A241683ED8B3}" srcOrd="0" destOrd="0" presId="urn:microsoft.com/office/officeart/2005/8/layout/hierarchy3"/>
    <dgm:cxn modelId="{A266EF6A-8C7D-4CC8-BEC5-FDE170D40816}" type="presParOf" srcId="{938AAE62-E78B-4B4C-A86E-87DC6E969BB4}" destId="{55DA8DE2-1E2C-4941-86D4-C25FDD409032}" srcOrd="1" destOrd="0" presId="urn:microsoft.com/office/officeart/2005/8/layout/hierarchy3"/>
    <dgm:cxn modelId="{9A012D6B-08DF-4B67-9EAF-B7E370752D40}" type="presParOf" srcId="{5D0830DF-7451-41C4-B9AE-91DD4B0B5C13}" destId="{81AB9CE7-955D-4179-8A18-86433DD6D181}" srcOrd="1" destOrd="0" presId="urn:microsoft.com/office/officeart/2005/8/layout/hierarchy3"/>
    <dgm:cxn modelId="{4177798A-1F10-4FED-BAF0-C2DCA9F0DCB2}" type="presParOf" srcId="{81AB9CE7-955D-4179-8A18-86433DD6D181}" destId="{69C85014-37EC-4EA8-89D5-E2CBA5EE78F0}" srcOrd="0" destOrd="0" presId="urn:microsoft.com/office/officeart/2005/8/layout/hierarchy3"/>
    <dgm:cxn modelId="{91DE4B7E-3CC5-490C-A211-987E76F72BC0}" type="presParOf" srcId="{81AB9CE7-955D-4179-8A18-86433DD6D181}" destId="{1DE04B8B-5557-4B72-A91C-5DD0B06C12BF}" srcOrd="1" destOrd="0" presId="urn:microsoft.com/office/officeart/2005/8/layout/hierarchy3"/>
    <dgm:cxn modelId="{7EDD844B-B419-43A3-BF82-A3FF824E4592}" type="presParOf" srcId="{81AB9CE7-955D-4179-8A18-86433DD6D181}" destId="{C4EA592B-96A6-4B03-9678-E5409094E5BB}" srcOrd="2" destOrd="0" presId="urn:microsoft.com/office/officeart/2005/8/layout/hierarchy3"/>
    <dgm:cxn modelId="{5B35D590-FC91-47A7-90F0-C6678FEFAED8}" type="presParOf" srcId="{81AB9CE7-955D-4179-8A18-86433DD6D181}" destId="{503EE2E6-66B8-4491-B334-895BE719588B}" srcOrd="3" destOrd="0" presId="urn:microsoft.com/office/officeart/2005/8/layout/hierarchy3"/>
    <dgm:cxn modelId="{E88CB176-D701-4E4B-8CA4-5DF0AFC3B6F4}" type="presParOf" srcId="{81AB9CE7-955D-4179-8A18-86433DD6D181}" destId="{BA5FC26C-1A77-4616-810B-0B357045685A}" srcOrd="4" destOrd="0" presId="urn:microsoft.com/office/officeart/2005/8/layout/hierarchy3"/>
    <dgm:cxn modelId="{4113A0BB-CE48-46FB-8E24-5DE45E4C7964}" type="presParOf" srcId="{81AB9CE7-955D-4179-8A18-86433DD6D181}" destId="{DE3CA476-733A-4C69-8FA3-98C2EBA8D942}" srcOrd="5" destOrd="0" presId="urn:microsoft.com/office/officeart/2005/8/layout/hierarchy3"/>
    <dgm:cxn modelId="{3C53E6D9-0356-483A-9976-4A446DFC0B68}" type="presParOf" srcId="{81AB9CE7-955D-4179-8A18-86433DD6D181}" destId="{7C2B6164-B3A1-47B5-9BD0-968935B9F0C2}" srcOrd="6" destOrd="0" presId="urn:microsoft.com/office/officeart/2005/8/layout/hierarchy3"/>
    <dgm:cxn modelId="{3A7828BD-B1C9-4A6B-84D4-06B449A4C198}" type="presParOf" srcId="{81AB9CE7-955D-4179-8A18-86433DD6D181}" destId="{DA96F880-5BA1-4E84-9F3D-77BC237C95E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C975FBCE-3BEB-4D42-B7F9-6DDAC92EAE5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87F1D5D-38E1-41CF-A8E9-D5791FCC65AE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年度财政总投入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8D56DA82-2FA4-4F49-B3C0-AA8A12B33DEB}" type="par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D9AFB924-5C0A-4E7E-887E-DE39D263180D}" type="sibTrans" cxnId="{C6ECD4F9-1423-4029-A337-D24E90CA9396}">
      <dgm:prSet/>
      <dgm:spPr/>
      <dgm:t>
        <a:bodyPr/>
        <a:lstStyle/>
        <a:p>
          <a:endParaRPr lang="zh-CN" altLang="en-US"/>
        </a:p>
      </dgm:t>
    </dgm:pt>
    <dgm:pt modelId="{750E0965-E60E-4486-A930-4E748390413C}">
      <dgm:prSet custT="1"/>
      <dgm:spPr>
        <a:solidFill>
          <a:srgbClr val="FF0000">
            <a:alpha val="51000"/>
          </a:srgbClr>
        </a:solidFill>
      </dgm:spPr>
      <dgm:t>
        <a:bodyPr/>
        <a:lstStyle/>
        <a:p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（五）组织领导“更”强</a:t>
          </a:r>
          <a:endParaRPr lang="zh-CN" altLang="en-US" sz="3600" b="1" kern="1200" dirty="0">
            <a:solidFill>
              <a:srgbClr val="FBF7B7"/>
            </a:solidFill>
            <a:latin typeface="方正粗黑宋简体" pitchFamily="2" charset="-122"/>
            <a:ea typeface="方正粗黑宋简体" pitchFamily="2" charset="-122"/>
            <a:cs typeface="+mn-cs"/>
          </a:endParaRPr>
        </a:p>
      </dgm:t>
    </dgm:pt>
    <dgm:pt modelId="{2F869BB4-A857-43E7-8E44-B45A25A2423B}" type="par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864DCBFB-F80E-4C3E-AC8C-3D8C082230C9}" type="sibTrans" cxnId="{12E4F9AD-5E39-4B41-9B32-69D25282DF33}">
      <dgm:prSet/>
      <dgm:spPr/>
      <dgm:t>
        <a:bodyPr/>
        <a:lstStyle/>
        <a:p>
          <a:endParaRPr lang="zh-CN" altLang="en-US"/>
        </a:p>
      </dgm:t>
    </dgm:pt>
    <dgm:pt modelId="{A78D03EC-12EB-44AE-939C-52A217E0178A}">
      <dgm:prSet custT="1"/>
      <dgm:spPr>
        <a:solidFill>
          <a:schemeClr val="lt1">
            <a:hueOff val="0"/>
            <a:satOff val="0"/>
            <a:lumOff val="0"/>
            <a:alpha val="34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乡镇党委书记遍访贫困户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91FB622D-0287-47C7-BFA9-27FAD8A992F8}" type="par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E06A73C5-51FE-4B6E-B4A7-F540C4C3F9D4}" type="sibTrans" cxnId="{F5E972D2-C302-4211-90F4-F63979022727}">
      <dgm:prSet/>
      <dgm:spPr/>
      <dgm:t>
        <a:bodyPr/>
        <a:lstStyle/>
        <a:p>
          <a:endParaRPr lang="zh-CN" altLang="en-US"/>
        </a:p>
      </dgm:t>
    </dgm:pt>
    <dgm:pt modelId="{62743963-3F8E-4ABB-9215-1523F7BA0078}">
      <dgm:prSet custT="1"/>
      <dgm:spPr>
        <a:solidFill>
          <a:schemeClr val="lt1">
            <a:hueOff val="0"/>
            <a:satOff val="0"/>
            <a:lumOff val="0"/>
            <a:alpha val="59000"/>
          </a:schemeClr>
        </a:solidFill>
      </dgm:spPr>
      <dgm:t>
        <a:bodyPr anchor="ctr" anchorCtr="0"/>
        <a:lstStyle/>
        <a:p>
          <a:pPr rtl="0"/>
          <a:r>
            <a:rPr lang="zh-CN" altLang="en-US" sz="3200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驻乡驻村时间</a:t>
          </a:r>
          <a:endParaRPr lang="zh-CN" altLang="en-US" sz="3200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FFBC30E7-9AA8-41FE-A533-D47E11C1D6B7}" type="par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4525EB19-1425-42A9-B514-596D4338F23B}" type="sibTrans" cxnId="{1B93B439-8260-434B-9DF8-AF0DA71E2A7D}">
      <dgm:prSet/>
      <dgm:spPr/>
      <dgm:t>
        <a:bodyPr/>
        <a:lstStyle/>
        <a:p>
          <a:endParaRPr lang="zh-CN" altLang="en-US"/>
        </a:p>
      </dgm:t>
    </dgm:pt>
    <dgm:pt modelId="{33CFB177-11A3-441E-A39E-C8E2761ABC23}" type="pres">
      <dgm:prSet presAssocID="{C975FBCE-3BEB-4D42-B7F9-6DDAC92EAE5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D0830DF-7451-41C4-B9AE-91DD4B0B5C13}" type="pres">
      <dgm:prSet presAssocID="{750E0965-E60E-4486-A930-4E748390413C}" presName="root" presStyleCnt="0"/>
      <dgm:spPr/>
    </dgm:pt>
    <dgm:pt modelId="{938AAE62-E78B-4B4C-A86E-87DC6E969BB4}" type="pres">
      <dgm:prSet presAssocID="{750E0965-E60E-4486-A930-4E748390413C}" presName="rootComposite" presStyleCnt="0"/>
      <dgm:spPr/>
    </dgm:pt>
    <dgm:pt modelId="{26B35279-753E-41DC-957E-A241683ED8B3}" type="pres">
      <dgm:prSet presAssocID="{750E0965-E60E-4486-A930-4E748390413C}" presName="rootText" presStyleLbl="node1" presStyleIdx="0" presStyleCnt="1" custScaleX="341151" custScaleY="53506" custLinFactNeighborX="31667"/>
      <dgm:spPr/>
      <dgm:t>
        <a:bodyPr/>
        <a:lstStyle/>
        <a:p>
          <a:endParaRPr lang="zh-CN" altLang="en-US"/>
        </a:p>
      </dgm:t>
    </dgm:pt>
    <dgm:pt modelId="{55DA8DE2-1E2C-4941-86D4-C25FDD409032}" type="pres">
      <dgm:prSet presAssocID="{750E0965-E60E-4486-A930-4E748390413C}" presName="rootConnector" presStyleLbl="node1" presStyleIdx="0" presStyleCnt="1"/>
      <dgm:spPr/>
      <dgm:t>
        <a:bodyPr/>
        <a:lstStyle/>
        <a:p>
          <a:endParaRPr lang="zh-CN" altLang="en-US"/>
        </a:p>
      </dgm:t>
    </dgm:pt>
    <dgm:pt modelId="{81AB9CE7-955D-4179-8A18-86433DD6D181}" type="pres">
      <dgm:prSet presAssocID="{750E0965-E60E-4486-A930-4E748390413C}" presName="childShape" presStyleCnt="0"/>
      <dgm:spPr/>
    </dgm:pt>
    <dgm:pt modelId="{69C85014-37EC-4EA8-89D5-E2CBA5EE78F0}" type="pres">
      <dgm:prSet presAssocID="{8D56DA82-2FA4-4F49-B3C0-AA8A12B33DEB}" presName="Name13" presStyleLbl="parChTrans1D2" presStyleIdx="0" presStyleCnt="3"/>
      <dgm:spPr/>
      <dgm:t>
        <a:bodyPr/>
        <a:lstStyle/>
        <a:p>
          <a:endParaRPr lang="zh-CN" altLang="en-US"/>
        </a:p>
      </dgm:t>
    </dgm:pt>
    <dgm:pt modelId="{1DE04B8B-5557-4B72-A91C-5DD0B06C12BF}" type="pres">
      <dgm:prSet presAssocID="{487F1D5D-38E1-41CF-A8E9-D5791FCC65AE}" presName="childText" presStyleLbl="bgAcc1" presStyleIdx="0" presStyleCnt="3" custScaleX="265881" custScaleY="54920" custLinFactNeighborX="3107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EA592B-96A6-4B03-9678-E5409094E5BB}" type="pres">
      <dgm:prSet presAssocID="{91FB622D-0287-47C7-BFA9-27FAD8A992F8}" presName="Name13" presStyleLbl="parChTrans1D2" presStyleIdx="1" presStyleCnt="3"/>
      <dgm:spPr/>
      <dgm:t>
        <a:bodyPr/>
        <a:lstStyle/>
        <a:p>
          <a:endParaRPr lang="zh-CN" altLang="en-US"/>
        </a:p>
      </dgm:t>
    </dgm:pt>
    <dgm:pt modelId="{503EE2E6-66B8-4491-B334-895BE719588B}" type="pres">
      <dgm:prSet presAssocID="{A78D03EC-12EB-44AE-939C-52A217E0178A}" presName="childText" presStyleLbl="bgAcc1" presStyleIdx="1" presStyleCnt="3" custScaleX="261553" custScaleY="54920" custLinFactNeighborX="31071" custLinFactNeighborY="4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5FC26C-1A77-4616-810B-0B357045685A}" type="pres">
      <dgm:prSet presAssocID="{FFBC30E7-9AA8-41FE-A533-D47E11C1D6B7}" presName="Name13" presStyleLbl="parChTrans1D2" presStyleIdx="2" presStyleCnt="3"/>
      <dgm:spPr/>
      <dgm:t>
        <a:bodyPr/>
        <a:lstStyle/>
        <a:p>
          <a:endParaRPr lang="zh-CN" altLang="en-US"/>
        </a:p>
      </dgm:t>
    </dgm:pt>
    <dgm:pt modelId="{DE3CA476-733A-4C69-8FA3-98C2EBA8D942}" type="pres">
      <dgm:prSet presAssocID="{62743963-3F8E-4ABB-9215-1523F7BA0078}" presName="childText" presStyleLbl="bgAcc1" presStyleIdx="2" presStyleCnt="3" custScaleX="260395" custScaleY="54920" custLinFactNeighborX="31071" custLinFactNeighborY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6ECD4F9-1423-4029-A337-D24E90CA9396}" srcId="{750E0965-E60E-4486-A930-4E748390413C}" destId="{487F1D5D-38E1-41CF-A8E9-D5791FCC65AE}" srcOrd="0" destOrd="0" parTransId="{8D56DA82-2FA4-4F49-B3C0-AA8A12B33DEB}" sibTransId="{D9AFB924-5C0A-4E7E-887E-DE39D263180D}"/>
    <dgm:cxn modelId="{12E4F9AD-5E39-4B41-9B32-69D25282DF33}" srcId="{C975FBCE-3BEB-4D42-B7F9-6DDAC92EAE50}" destId="{750E0965-E60E-4486-A930-4E748390413C}" srcOrd="0" destOrd="0" parTransId="{2F869BB4-A857-43E7-8E44-B45A25A2423B}" sibTransId="{864DCBFB-F80E-4C3E-AC8C-3D8C082230C9}"/>
    <dgm:cxn modelId="{1B93B439-8260-434B-9DF8-AF0DA71E2A7D}" srcId="{750E0965-E60E-4486-A930-4E748390413C}" destId="{62743963-3F8E-4ABB-9215-1523F7BA0078}" srcOrd="2" destOrd="0" parTransId="{FFBC30E7-9AA8-41FE-A533-D47E11C1D6B7}" sibTransId="{4525EB19-1425-42A9-B514-596D4338F23B}"/>
    <dgm:cxn modelId="{4A14DDF9-22E7-4BD2-A813-629B35641A75}" type="presOf" srcId="{487F1D5D-38E1-41CF-A8E9-D5791FCC65AE}" destId="{1DE04B8B-5557-4B72-A91C-5DD0B06C12BF}" srcOrd="0" destOrd="0" presId="urn:microsoft.com/office/officeart/2005/8/layout/hierarchy3"/>
    <dgm:cxn modelId="{36FD267D-9E9E-4C26-8AA9-3F2AB562D1F6}" type="presOf" srcId="{C975FBCE-3BEB-4D42-B7F9-6DDAC92EAE50}" destId="{33CFB177-11A3-441E-A39E-C8E2761ABC23}" srcOrd="0" destOrd="0" presId="urn:microsoft.com/office/officeart/2005/8/layout/hierarchy3"/>
    <dgm:cxn modelId="{6C4C0220-A2D4-4EE8-94DC-FFA4FEF50FF0}" type="presOf" srcId="{62743963-3F8E-4ABB-9215-1523F7BA0078}" destId="{DE3CA476-733A-4C69-8FA3-98C2EBA8D942}" srcOrd="0" destOrd="0" presId="urn:microsoft.com/office/officeart/2005/8/layout/hierarchy3"/>
    <dgm:cxn modelId="{F5E972D2-C302-4211-90F4-F63979022727}" srcId="{750E0965-E60E-4486-A930-4E748390413C}" destId="{A78D03EC-12EB-44AE-939C-52A217E0178A}" srcOrd="1" destOrd="0" parTransId="{91FB622D-0287-47C7-BFA9-27FAD8A992F8}" sibTransId="{E06A73C5-51FE-4B6E-B4A7-F540C4C3F9D4}"/>
    <dgm:cxn modelId="{DDCE228A-16A5-43E2-8BF6-5349A97FA688}" type="presOf" srcId="{750E0965-E60E-4486-A930-4E748390413C}" destId="{55DA8DE2-1E2C-4941-86D4-C25FDD409032}" srcOrd="1" destOrd="0" presId="urn:microsoft.com/office/officeart/2005/8/layout/hierarchy3"/>
    <dgm:cxn modelId="{FB4E4CCE-2C7D-4618-9BB9-6694C4C3B16F}" type="presOf" srcId="{FFBC30E7-9AA8-41FE-A533-D47E11C1D6B7}" destId="{BA5FC26C-1A77-4616-810B-0B357045685A}" srcOrd="0" destOrd="0" presId="urn:microsoft.com/office/officeart/2005/8/layout/hierarchy3"/>
    <dgm:cxn modelId="{CD6EA05D-C1AE-45CD-90EE-42A6C84B27A5}" type="presOf" srcId="{8D56DA82-2FA4-4F49-B3C0-AA8A12B33DEB}" destId="{69C85014-37EC-4EA8-89D5-E2CBA5EE78F0}" srcOrd="0" destOrd="0" presId="urn:microsoft.com/office/officeart/2005/8/layout/hierarchy3"/>
    <dgm:cxn modelId="{B829EF10-4E3B-4779-A88D-DC27D69D51D0}" type="presOf" srcId="{A78D03EC-12EB-44AE-939C-52A217E0178A}" destId="{503EE2E6-66B8-4491-B334-895BE719588B}" srcOrd="0" destOrd="0" presId="urn:microsoft.com/office/officeart/2005/8/layout/hierarchy3"/>
    <dgm:cxn modelId="{400BF968-B7CE-48A5-ABA2-91170349EFE8}" type="presOf" srcId="{91FB622D-0287-47C7-BFA9-27FAD8A992F8}" destId="{C4EA592B-96A6-4B03-9678-E5409094E5BB}" srcOrd="0" destOrd="0" presId="urn:microsoft.com/office/officeart/2005/8/layout/hierarchy3"/>
    <dgm:cxn modelId="{0894961D-2928-4D09-BDA2-A80F1BFBB020}" type="presOf" srcId="{750E0965-E60E-4486-A930-4E748390413C}" destId="{26B35279-753E-41DC-957E-A241683ED8B3}" srcOrd="0" destOrd="0" presId="urn:microsoft.com/office/officeart/2005/8/layout/hierarchy3"/>
    <dgm:cxn modelId="{51827BFE-1DBE-464E-850D-A1B6F62F6B51}" type="presParOf" srcId="{33CFB177-11A3-441E-A39E-C8E2761ABC23}" destId="{5D0830DF-7451-41C4-B9AE-91DD4B0B5C13}" srcOrd="0" destOrd="0" presId="urn:microsoft.com/office/officeart/2005/8/layout/hierarchy3"/>
    <dgm:cxn modelId="{FEA3CBF6-8602-487C-898E-B0B183706375}" type="presParOf" srcId="{5D0830DF-7451-41C4-B9AE-91DD4B0B5C13}" destId="{938AAE62-E78B-4B4C-A86E-87DC6E969BB4}" srcOrd="0" destOrd="0" presId="urn:microsoft.com/office/officeart/2005/8/layout/hierarchy3"/>
    <dgm:cxn modelId="{9CE64D22-D4FF-4D5A-BB21-44AB47315DED}" type="presParOf" srcId="{938AAE62-E78B-4B4C-A86E-87DC6E969BB4}" destId="{26B35279-753E-41DC-957E-A241683ED8B3}" srcOrd="0" destOrd="0" presId="urn:microsoft.com/office/officeart/2005/8/layout/hierarchy3"/>
    <dgm:cxn modelId="{BE59F1EB-EB08-4CE5-8D89-5757C804670B}" type="presParOf" srcId="{938AAE62-E78B-4B4C-A86E-87DC6E969BB4}" destId="{55DA8DE2-1E2C-4941-86D4-C25FDD409032}" srcOrd="1" destOrd="0" presId="urn:microsoft.com/office/officeart/2005/8/layout/hierarchy3"/>
    <dgm:cxn modelId="{82ABED1E-D2FC-4817-A5C1-E48EC8FBFDEC}" type="presParOf" srcId="{5D0830DF-7451-41C4-B9AE-91DD4B0B5C13}" destId="{81AB9CE7-955D-4179-8A18-86433DD6D181}" srcOrd="1" destOrd="0" presId="urn:microsoft.com/office/officeart/2005/8/layout/hierarchy3"/>
    <dgm:cxn modelId="{CC494975-145E-4435-A93A-6CE65AAF2018}" type="presParOf" srcId="{81AB9CE7-955D-4179-8A18-86433DD6D181}" destId="{69C85014-37EC-4EA8-89D5-E2CBA5EE78F0}" srcOrd="0" destOrd="0" presId="urn:microsoft.com/office/officeart/2005/8/layout/hierarchy3"/>
    <dgm:cxn modelId="{A5AD1086-1409-4597-8865-F429D9228D26}" type="presParOf" srcId="{81AB9CE7-955D-4179-8A18-86433DD6D181}" destId="{1DE04B8B-5557-4B72-A91C-5DD0B06C12BF}" srcOrd="1" destOrd="0" presId="urn:microsoft.com/office/officeart/2005/8/layout/hierarchy3"/>
    <dgm:cxn modelId="{A0579F82-9BE1-412F-B1BD-3BEEB55D3BEF}" type="presParOf" srcId="{81AB9CE7-955D-4179-8A18-86433DD6D181}" destId="{C4EA592B-96A6-4B03-9678-E5409094E5BB}" srcOrd="2" destOrd="0" presId="urn:microsoft.com/office/officeart/2005/8/layout/hierarchy3"/>
    <dgm:cxn modelId="{FE180E63-1843-4019-AD1E-95FF2E698912}" type="presParOf" srcId="{81AB9CE7-955D-4179-8A18-86433DD6D181}" destId="{503EE2E6-66B8-4491-B334-895BE719588B}" srcOrd="3" destOrd="0" presId="urn:microsoft.com/office/officeart/2005/8/layout/hierarchy3"/>
    <dgm:cxn modelId="{4760FF4D-D1DA-4E02-9742-3E6DA6346D5E}" type="presParOf" srcId="{81AB9CE7-955D-4179-8A18-86433DD6D181}" destId="{BA5FC26C-1A77-4616-810B-0B357045685A}" srcOrd="4" destOrd="0" presId="urn:microsoft.com/office/officeart/2005/8/layout/hierarchy3"/>
    <dgm:cxn modelId="{5AE5F8AD-8237-4386-A92B-DA10C6272707}" type="presParOf" srcId="{81AB9CE7-955D-4179-8A18-86433DD6D181}" destId="{DE3CA476-733A-4C69-8FA3-98C2EBA8D94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8E79E8-F090-4BAC-93A1-C524533C2485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E7A8539-F8F7-4F20-BFDF-FA75A846FA87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一是特别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关注学生因厌学辍学问题</a:t>
          </a:r>
        </a:p>
      </dgm:t>
    </dgm:pt>
    <dgm:pt modelId="{DC21E1A7-606B-4D4F-BC5E-D229384409B3}" type="par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2C963AF0-16C0-4449-89B9-571BC0453D40}" type="sib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640B27EC-AF87-48E7-A7F7-387BF150CE0E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是不是反复劝</a:t>
          </a:r>
        </a:p>
      </dgm:t>
    </dgm:pt>
    <dgm:pt modelId="{D15D9BBA-987A-44BC-8E90-9AAFAA09D992}" type="parTrans" cxnId="{4CE0A08A-2717-4896-9633-6671837047B5}">
      <dgm:prSet/>
      <dgm:spPr/>
      <dgm:t>
        <a:bodyPr/>
        <a:lstStyle/>
        <a:p>
          <a:endParaRPr lang="zh-CN" altLang="en-US"/>
        </a:p>
      </dgm:t>
    </dgm:pt>
    <dgm:pt modelId="{74F24094-1B83-4063-9C97-B294D9C1BAFD}" type="sibTrans" cxnId="{4CE0A08A-2717-4896-9633-6671837047B5}">
      <dgm:prSet/>
      <dgm:spPr/>
      <dgm:t>
        <a:bodyPr/>
        <a:lstStyle/>
        <a:p>
          <a:endParaRPr lang="zh-CN" altLang="en-US"/>
        </a:p>
      </dgm:t>
    </dgm:pt>
    <dgm:pt modelId="{8929B29A-9551-461A-9C32-84CC13ED8E86}">
      <dgm:prSet custT="1"/>
      <dgm:spPr>
        <a:noFill/>
      </dgm:spPr>
      <dgm:t>
        <a:bodyPr/>
        <a:lstStyle/>
        <a:p>
          <a:r>
            <a:rPr lang="en-US" altLang="zh-CN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《</a:t>
          </a: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九年制义务教育法</a:t>
          </a:r>
          <a:r>
            <a:rPr lang="en-US" altLang="zh-CN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》</a:t>
          </a:r>
          <a:endParaRPr lang="zh-CN" altLang="en-US" sz="2800" b="1" kern="1200" dirty="0" smtClean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gm:t>
    </dgm:pt>
    <dgm:pt modelId="{4DA3132C-F7FF-47CE-8CC6-32BD76A7ABA2}" type="parTrans" cxnId="{D852E3AF-DE6A-46DC-9F79-0725966266DF}">
      <dgm:prSet/>
      <dgm:spPr/>
      <dgm:t>
        <a:bodyPr/>
        <a:lstStyle/>
        <a:p>
          <a:endParaRPr lang="zh-CN" altLang="en-US"/>
        </a:p>
      </dgm:t>
    </dgm:pt>
    <dgm:pt modelId="{0B7F3BD4-D032-4A82-BD3E-71540F460D75}" type="sibTrans" cxnId="{D852E3AF-DE6A-46DC-9F79-0725966266DF}">
      <dgm:prSet/>
      <dgm:spPr/>
      <dgm:t>
        <a:bodyPr/>
        <a:lstStyle/>
        <a:p>
          <a:endParaRPr lang="zh-CN" altLang="en-US"/>
        </a:p>
      </dgm:t>
    </dgm:pt>
    <dgm:pt modelId="{11F41444-ABE1-4CC5-AB86-9C8FA96284E6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是否行政督促</a:t>
          </a:r>
        </a:p>
      </dgm:t>
    </dgm:pt>
    <dgm:pt modelId="{16D9CF75-F2A2-47D6-9853-D5F0632529A8}" type="sibTrans" cxnId="{08E2125D-9261-447A-B931-C5F915C5E52C}">
      <dgm:prSet/>
      <dgm:spPr/>
      <dgm:t>
        <a:bodyPr/>
        <a:lstStyle/>
        <a:p>
          <a:endParaRPr lang="zh-CN" altLang="en-US"/>
        </a:p>
      </dgm:t>
    </dgm:pt>
    <dgm:pt modelId="{37F08E21-2408-4D84-B242-09D020D48730}" type="parTrans" cxnId="{08E2125D-9261-447A-B931-C5F915C5E52C}">
      <dgm:prSet/>
      <dgm:spPr/>
      <dgm:t>
        <a:bodyPr/>
        <a:lstStyle/>
        <a:p>
          <a:endParaRPr lang="zh-CN" altLang="en-US"/>
        </a:p>
      </dgm:t>
    </dgm:pt>
    <dgm:pt modelId="{4A60509A-9B0F-481E-A02C-7963693B1900}" type="pres">
      <dgm:prSet presAssocID="{5E8E79E8-F090-4BAC-93A1-C524533C24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FCCDD0C-555A-4FDA-8597-F2D50FA8F327}" type="pres">
      <dgm:prSet presAssocID="{4E7A8539-F8F7-4F20-BFDF-FA75A846FA87}" presName="hierRoot1" presStyleCnt="0">
        <dgm:presLayoutVars>
          <dgm:hierBranch val="init"/>
        </dgm:presLayoutVars>
      </dgm:prSet>
      <dgm:spPr/>
    </dgm:pt>
    <dgm:pt modelId="{4066A93C-30A8-42D7-A3F9-69A74BDDBEC8}" type="pres">
      <dgm:prSet presAssocID="{4E7A8539-F8F7-4F20-BFDF-FA75A846FA87}" presName="rootComposite1" presStyleCnt="0"/>
      <dgm:spPr/>
    </dgm:pt>
    <dgm:pt modelId="{C5483D8F-6F3B-46B0-8153-D63595B37E9F}" type="pres">
      <dgm:prSet presAssocID="{4E7A8539-F8F7-4F20-BFDF-FA75A846FA87}" presName="rootText1" presStyleLbl="node0" presStyleIdx="0" presStyleCnt="1" custScaleX="313778" custScaleY="61994" custLinFactNeighborY="2151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9AB05A6-4282-4B73-B6CE-8172ED4D2CD2}" type="pres">
      <dgm:prSet presAssocID="{4E7A8539-F8F7-4F20-BFDF-FA75A846FA8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FE0D6044-BD44-440F-B37C-CCA426A3C72F}" type="pres">
      <dgm:prSet presAssocID="{4E7A8539-F8F7-4F20-BFDF-FA75A846FA87}" presName="hierChild2" presStyleCnt="0"/>
      <dgm:spPr/>
    </dgm:pt>
    <dgm:pt modelId="{7A9EBD50-DC01-4F37-9675-2B63A87CD55A}" type="pres">
      <dgm:prSet presAssocID="{D15D9BBA-987A-44BC-8E90-9AAFAA09D992}" presName="Name37" presStyleLbl="parChTrans1D2" presStyleIdx="0" presStyleCnt="3"/>
      <dgm:spPr/>
      <dgm:t>
        <a:bodyPr/>
        <a:lstStyle/>
        <a:p>
          <a:endParaRPr lang="zh-CN" altLang="en-US"/>
        </a:p>
      </dgm:t>
    </dgm:pt>
    <dgm:pt modelId="{0C8EE3CD-7B07-4F20-8BD5-D0A07DBF24D4}" type="pres">
      <dgm:prSet presAssocID="{640B27EC-AF87-48E7-A7F7-387BF150CE0E}" presName="hierRoot2" presStyleCnt="0">
        <dgm:presLayoutVars>
          <dgm:hierBranch val="init"/>
        </dgm:presLayoutVars>
      </dgm:prSet>
      <dgm:spPr/>
    </dgm:pt>
    <dgm:pt modelId="{4CF27144-7A87-444D-922A-B74ED3B42CB1}" type="pres">
      <dgm:prSet presAssocID="{640B27EC-AF87-48E7-A7F7-387BF150CE0E}" presName="rootComposite" presStyleCnt="0"/>
      <dgm:spPr/>
    </dgm:pt>
    <dgm:pt modelId="{65032F20-1A8B-40FD-858F-3B3CD85007B4}" type="pres">
      <dgm:prSet presAssocID="{640B27EC-AF87-48E7-A7F7-387BF150CE0E}" presName="rootText" presStyleLbl="node2" presStyleIdx="0" presStyleCnt="3" custScaleY="83029" custLinFactNeighborY="6328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9E8B3E0-FF6C-4B5F-97E8-67247967DE59}" type="pres">
      <dgm:prSet presAssocID="{640B27EC-AF87-48E7-A7F7-387BF150CE0E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D554C5A5-D311-425B-962A-87708047205D}" type="pres">
      <dgm:prSet presAssocID="{640B27EC-AF87-48E7-A7F7-387BF150CE0E}" presName="hierChild4" presStyleCnt="0"/>
      <dgm:spPr/>
    </dgm:pt>
    <dgm:pt modelId="{39A2B5E4-6587-4A19-A90B-5819D8CC37BB}" type="pres">
      <dgm:prSet presAssocID="{640B27EC-AF87-48E7-A7F7-387BF150CE0E}" presName="hierChild5" presStyleCnt="0"/>
      <dgm:spPr/>
    </dgm:pt>
    <dgm:pt modelId="{34C37CC4-1F70-4E29-8B44-F82C89D10251}" type="pres">
      <dgm:prSet presAssocID="{37F08E21-2408-4D84-B242-09D020D48730}" presName="Name37" presStyleLbl="parChTrans1D2" presStyleIdx="1" presStyleCnt="3"/>
      <dgm:spPr/>
      <dgm:t>
        <a:bodyPr/>
        <a:lstStyle/>
        <a:p>
          <a:endParaRPr lang="zh-CN" altLang="en-US"/>
        </a:p>
      </dgm:t>
    </dgm:pt>
    <dgm:pt modelId="{1AD2C6E4-7924-4436-9D0F-29C3D0F375FE}" type="pres">
      <dgm:prSet presAssocID="{11F41444-ABE1-4CC5-AB86-9C8FA96284E6}" presName="hierRoot2" presStyleCnt="0">
        <dgm:presLayoutVars>
          <dgm:hierBranch val="init"/>
        </dgm:presLayoutVars>
      </dgm:prSet>
      <dgm:spPr/>
    </dgm:pt>
    <dgm:pt modelId="{81AB7E1D-964A-4FD1-87B2-818876D9718F}" type="pres">
      <dgm:prSet presAssocID="{11F41444-ABE1-4CC5-AB86-9C8FA96284E6}" presName="rootComposite" presStyleCnt="0"/>
      <dgm:spPr/>
    </dgm:pt>
    <dgm:pt modelId="{12AFD687-EA55-45CF-8344-CEB4A0CBE635}" type="pres">
      <dgm:prSet presAssocID="{11F41444-ABE1-4CC5-AB86-9C8FA96284E6}" presName="rootText" presStyleLbl="node2" presStyleIdx="1" presStyleCnt="3" custScaleY="86032" custLinFactNeighborY="6328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E86A7B3-7451-4A9F-A7C4-3A02CB445B8D}" type="pres">
      <dgm:prSet presAssocID="{11F41444-ABE1-4CC5-AB86-9C8FA96284E6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4ECA150D-8A2B-41B6-AFA5-78D08EFAD949}" type="pres">
      <dgm:prSet presAssocID="{11F41444-ABE1-4CC5-AB86-9C8FA96284E6}" presName="hierChild4" presStyleCnt="0"/>
      <dgm:spPr/>
    </dgm:pt>
    <dgm:pt modelId="{95275C73-631B-455C-BF09-2187CBAA1595}" type="pres">
      <dgm:prSet presAssocID="{11F41444-ABE1-4CC5-AB86-9C8FA96284E6}" presName="hierChild5" presStyleCnt="0"/>
      <dgm:spPr/>
    </dgm:pt>
    <dgm:pt modelId="{7EE8644B-8664-4E0D-B6A9-B44066C08545}" type="pres">
      <dgm:prSet presAssocID="{4DA3132C-F7FF-47CE-8CC6-32BD76A7ABA2}" presName="Name37" presStyleLbl="parChTrans1D2" presStyleIdx="2" presStyleCnt="3"/>
      <dgm:spPr/>
      <dgm:t>
        <a:bodyPr/>
        <a:lstStyle/>
        <a:p>
          <a:endParaRPr lang="zh-CN" altLang="en-US"/>
        </a:p>
      </dgm:t>
    </dgm:pt>
    <dgm:pt modelId="{BE3B3015-169F-4EA8-8F43-4C3475C7F495}" type="pres">
      <dgm:prSet presAssocID="{8929B29A-9551-461A-9C32-84CC13ED8E86}" presName="hierRoot2" presStyleCnt="0">
        <dgm:presLayoutVars>
          <dgm:hierBranch val="init"/>
        </dgm:presLayoutVars>
      </dgm:prSet>
      <dgm:spPr/>
    </dgm:pt>
    <dgm:pt modelId="{A862500C-28F2-4A60-A064-A393024FA013}" type="pres">
      <dgm:prSet presAssocID="{8929B29A-9551-461A-9C32-84CC13ED8E86}" presName="rootComposite" presStyleCnt="0"/>
      <dgm:spPr/>
    </dgm:pt>
    <dgm:pt modelId="{4EE3F4A0-A2DE-4023-8304-8E9482EB7E31}" type="pres">
      <dgm:prSet presAssocID="{8929B29A-9551-461A-9C32-84CC13ED8E86}" presName="rootText" presStyleLbl="node2" presStyleIdx="2" presStyleCnt="3" custScaleY="86032" custLinFactNeighborY="6328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294005F-1AA0-4AE3-AAD6-050F4DC8FC21}" type="pres">
      <dgm:prSet presAssocID="{8929B29A-9551-461A-9C32-84CC13ED8E86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0F468DA3-AF4D-4298-BB21-F6941D757E86}" type="pres">
      <dgm:prSet presAssocID="{8929B29A-9551-461A-9C32-84CC13ED8E86}" presName="hierChild4" presStyleCnt="0"/>
      <dgm:spPr/>
    </dgm:pt>
    <dgm:pt modelId="{0C96DA75-3C40-4627-96A6-D5451FDFC698}" type="pres">
      <dgm:prSet presAssocID="{8929B29A-9551-461A-9C32-84CC13ED8E86}" presName="hierChild5" presStyleCnt="0"/>
      <dgm:spPr/>
    </dgm:pt>
    <dgm:pt modelId="{D7A99084-3FCC-457A-B2BD-1FDFBABCD94C}" type="pres">
      <dgm:prSet presAssocID="{4E7A8539-F8F7-4F20-BFDF-FA75A846FA87}" presName="hierChild3" presStyleCnt="0"/>
      <dgm:spPr/>
    </dgm:pt>
  </dgm:ptLst>
  <dgm:cxnLst>
    <dgm:cxn modelId="{45DDAED0-7649-4217-88CE-2F6E8E1388F9}" type="presOf" srcId="{5E8E79E8-F090-4BAC-93A1-C524533C2485}" destId="{4A60509A-9B0F-481E-A02C-7963693B1900}" srcOrd="0" destOrd="0" presId="urn:microsoft.com/office/officeart/2005/8/layout/orgChart1"/>
    <dgm:cxn modelId="{BCB7E7C8-4D01-48F8-AAA1-BA895DBF9F08}" srcId="{5E8E79E8-F090-4BAC-93A1-C524533C2485}" destId="{4E7A8539-F8F7-4F20-BFDF-FA75A846FA87}" srcOrd="0" destOrd="0" parTransId="{DC21E1A7-606B-4D4F-BC5E-D229384409B3}" sibTransId="{2C963AF0-16C0-4449-89B9-571BC0453D40}"/>
    <dgm:cxn modelId="{57F457DC-1BB8-49D9-9DB2-FE25C1F50C65}" type="presOf" srcId="{4E7A8539-F8F7-4F20-BFDF-FA75A846FA87}" destId="{C5483D8F-6F3B-46B0-8153-D63595B37E9F}" srcOrd="0" destOrd="0" presId="urn:microsoft.com/office/officeart/2005/8/layout/orgChart1"/>
    <dgm:cxn modelId="{1B551BE9-EFB7-4B89-AB2D-EB8B3187A1FD}" type="presOf" srcId="{4E7A8539-F8F7-4F20-BFDF-FA75A846FA87}" destId="{69AB05A6-4282-4B73-B6CE-8172ED4D2CD2}" srcOrd="1" destOrd="0" presId="urn:microsoft.com/office/officeart/2005/8/layout/orgChart1"/>
    <dgm:cxn modelId="{08E2125D-9261-447A-B931-C5F915C5E52C}" srcId="{4E7A8539-F8F7-4F20-BFDF-FA75A846FA87}" destId="{11F41444-ABE1-4CC5-AB86-9C8FA96284E6}" srcOrd="1" destOrd="0" parTransId="{37F08E21-2408-4D84-B242-09D020D48730}" sibTransId="{16D9CF75-F2A2-47D6-9853-D5F0632529A8}"/>
    <dgm:cxn modelId="{CB1E3FDE-54D0-4660-9089-F784A4D0A2D3}" type="presOf" srcId="{8929B29A-9551-461A-9C32-84CC13ED8E86}" destId="{0294005F-1AA0-4AE3-AAD6-050F4DC8FC21}" srcOrd="1" destOrd="0" presId="urn:microsoft.com/office/officeart/2005/8/layout/orgChart1"/>
    <dgm:cxn modelId="{4CE0A08A-2717-4896-9633-6671837047B5}" srcId="{4E7A8539-F8F7-4F20-BFDF-FA75A846FA87}" destId="{640B27EC-AF87-48E7-A7F7-387BF150CE0E}" srcOrd="0" destOrd="0" parTransId="{D15D9BBA-987A-44BC-8E90-9AAFAA09D992}" sibTransId="{74F24094-1B83-4063-9C97-B294D9C1BAFD}"/>
    <dgm:cxn modelId="{DB7322EE-5F25-49D1-B96B-DC16AE18FC6D}" type="presOf" srcId="{640B27EC-AF87-48E7-A7F7-387BF150CE0E}" destId="{65032F20-1A8B-40FD-858F-3B3CD85007B4}" srcOrd="0" destOrd="0" presId="urn:microsoft.com/office/officeart/2005/8/layout/orgChart1"/>
    <dgm:cxn modelId="{FF841742-57A8-40C3-8E38-3B14E0B62C72}" type="presOf" srcId="{11F41444-ABE1-4CC5-AB86-9C8FA96284E6}" destId="{12AFD687-EA55-45CF-8344-CEB4A0CBE635}" srcOrd="0" destOrd="0" presId="urn:microsoft.com/office/officeart/2005/8/layout/orgChart1"/>
    <dgm:cxn modelId="{B5BF6CAD-107C-4D0F-A0E3-26EA0E8990A3}" type="presOf" srcId="{4DA3132C-F7FF-47CE-8CC6-32BD76A7ABA2}" destId="{7EE8644B-8664-4E0D-B6A9-B44066C08545}" srcOrd="0" destOrd="0" presId="urn:microsoft.com/office/officeart/2005/8/layout/orgChart1"/>
    <dgm:cxn modelId="{2F987D59-B481-43AD-A480-2D0D634F9262}" type="presOf" srcId="{D15D9BBA-987A-44BC-8E90-9AAFAA09D992}" destId="{7A9EBD50-DC01-4F37-9675-2B63A87CD55A}" srcOrd="0" destOrd="0" presId="urn:microsoft.com/office/officeart/2005/8/layout/orgChart1"/>
    <dgm:cxn modelId="{90C3AF8B-1BFD-4C47-B306-5CBD768D409E}" type="presOf" srcId="{640B27EC-AF87-48E7-A7F7-387BF150CE0E}" destId="{99E8B3E0-FF6C-4B5F-97E8-67247967DE59}" srcOrd="1" destOrd="0" presId="urn:microsoft.com/office/officeart/2005/8/layout/orgChart1"/>
    <dgm:cxn modelId="{D5A63ABF-9081-45B2-BECF-EBA995C5FB25}" type="presOf" srcId="{8929B29A-9551-461A-9C32-84CC13ED8E86}" destId="{4EE3F4A0-A2DE-4023-8304-8E9482EB7E31}" srcOrd="0" destOrd="0" presId="urn:microsoft.com/office/officeart/2005/8/layout/orgChart1"/>
    <dgm:cxn modelId="{D852E3AF-DE6A-46DC-9F79-0725966266DF}" srcId="{4E7A8539-F8F7-4F20-BFDF-FA75A846FA87}" destId="{8929B29A-9551-461A-9C32-84CC13ED8E86}" srcOrd="2" destOrd="0" parTransId="{4DA3132C-F7FF-47CE-8CC6-32BD76A7ABA2}" sibTransId="{0B7F3BD4-D032-4A82-BD3E-71540F460D75}"/>
    <dgm:cxn modelId="{21DD62E5-7C90-4179-BEE6-0C050B76B19D}" type="presOf" srcId="{37F08E21-2408-4D84-B242-09D020D48730}" destId="{34C37CC4-1F70-4E29-8B44-F82C89D10251}" srcOrd="0" destOrd="0" presId="urn:microsoft.com/office/officeart/2005/8/layout/orgChart1"/>
    <dgm:cxn modelId="{A8FB97BD-516E-4DC8-B56F-99AC2BA4DBC0}" type="presOf" srcId="{11F41444-ABE1-4CC5-AB86-9C8FA96284E6}" destId="{EE86A7B3-7451-4A9F-A7C4-3A02CB445B8D}" srcOrd="1" destOrd="0" presId="urn:microsoft.com/office/officeart/2005/8/layout/orgChart1"/>
    <dgm:cxn modelId="{E78FFE1C-A543-4E0F-B7A6-FB4BFF3C8204}" type="presParOf" srcId="{4A60509A-9B0F-481E-A02C-7963693B1900}" destId="{5FCCDD0C-555A-4FDA-8597-F2D50FA8F327}" srcOrd="0" destOrd="0" presId="urn:microsoft.com/office/officeart/2005/8/layout/orgChart1"/>
    <dgm:cxn modelId="{F884D0A2-4CD1-4CD7-91A2-299D775975D5}" type="presParOf" srcId="{5FCCDD0C-555A-4FDA-8597-F2D50FA8F327}" destId="{4066A93C-30A8-42D7-A3F9-69A74BDDBEC8}" srcOrd="0" destOrd="0" presId="urn:microsoft.com/office/officeart/2005/8/layout/orgChart1"/>
    <dgm:cxn modelId="{01486CCB-29F2-4911-9B12-773C48EA066A}" type="presParOf" srcId="{4066A93C-30A8-42D7-A3F9-69A74BDDBEC8}" destId="{C5483D8F-6F3B-46B0-8153-D63595B37E9F}" srcOrd="0" destOrd="0" presId="urn:microsoft.com/office/officeart/2005/8/layout/orgChart1"/>
    <dgm:cxn modelId="{3EE3BB58-B416-4C7F-B11B-BFE63F18A934}" type="presParOf" srcId="{4066A93C-30A8-42D7-A3F9-69A74BDDBEC8}" destId="{69AB05A6-4282-4B73-B6CE-8172ED4D2CD2}" srcOrd="1" destOrd="0" presId="urn:microsoft.com/office/officeart/2005/8/layout/orgChart1"/>
    <dgm:cxn modelId="{5194F981-F818-4036-A85E-05A028656154}" type="presParOf" srcId="{5FCCDD0C-555A-4FDA-8597-F2D50FA8F327}" destId="{FE0D6044-BD44-440F-B37C-CCA426A3C72F}" srcOrd="1" destOrd="0" presId="urn:microsoft.com/office/officeart/2005/8/layout/orgChart1"/>
    <dgm:cxn modelId="{DCD680B2-25A8-46D0-B6B2-9BF3FEA33CE2}" type="presParOf" srcId="{FE0D6044-BD44-440F-B37C-CCA426A3C72F}" destId="{7A9EBD50-DC01-4F37-9675-2B63A87CD55A}" srcOrd="0" destOrd="0" presId="urn:microsoft.com/office/officeart/2005/8/layout/orgChart1"/>
    <dgm:cxn modelId="{190BC9B9-4241-479F-A9AE-956BCD6D6408}" type="presParOf" srcId="{FE0D6044-BD44-440F-B37C-CCA426A3C72F}" destId="{0C8EE3CD-7B07-4F20-8BD5-D0A07DBF24D4}" srcOrd="1" destOrd="0" presId="urn:microsoft.com/office/officeart/2005/8/layout/orgChart1"/>
    <dgm:cxn modelId="{DB543B2E-4630-4AA1-9B03-0DC47BCB6AAB}" type="presParOf" srcId="{0C8EE3CD-7B07-4F20-8BD5-D0A07DBF24D4}" destId="{4CF27144-7A87-444D-922A-B74ED3B42CB1}" srcOrd="0" destOrd="0" presId="urn:microsoft.com/office/officeart/2005/8/layout/orgChart1"/>
    <dgm:cxn modelId="{C37219E7-EACB-470B-B2E2-5972362C3568}" type="presParOf" srcId="{4CF27144-7A87-444D-922A-B74ED3B42CB1}" destId="{65032F20-1A8B-40FD-858F-3B3CD85007B4}" srcOrd="0" destOrd="0" presId="urn:microsoft.com/office/officeart/2005/8/layout/orgChart1"/>
    <dgm:cxn modelId="{592BF092-EB08-4188-B279-DCBF9031A8DD}" type="presParOf" srcId="{4CF27144-7A87-444D-922A-B74ED3B42CB1}" destId="{99E8B3E0-FF6C-4B5F-97E8-67247967DE59}" srcOrd="1" destOrd="0" presId="urn:microsoft.com/office/officeart/2005/8/layout/orgChart1"/>
    <dgm:cxn modelId="{B9BD7060-9BA4-4B1A-BA0C-02DA5CDD8306}" type="presParOf" srcId="{0C8EE3CD-7B07-4F20-8BD5-D0A07DBF24D4}" destId="{D554C5A5-D311-425B-962A-87708047205D}" srcOrd="1" destOrd="0" presId="urn:microsoft.com/office/officeart/2005/8/layout/orgChart1"/>
    <dgm:cxn modelId="{095F06A5-CA1C-40D3-BB96-154D7268A9AA}" type="presParOf" srcId="{0C8EE3CD-7B07-4F20-8BD5-D0A07DBF24D4}" destId="{39A2B5E4-6587-4A19-A90B-5819D8CC37BB}" srcOrd="2" destOrd="0" presId="urn:microsoft.com/office/officeart/2005/8/layout/orgChart1"/>
    <dgm:cxn modelId="{70F5DB9B-F835-498B-8883-EA253A55BCAF}" type="presParOf" srcId="{FE0D6044-BD44-440F-B37C-CCA426A3C72F}" destId="{34C37CC4-1F70-4E29-8B44-F82C89D10251}" srcOrd="2" destOrd="0" presId="urn:microsoft.com/office/officeart/2005/8/layout/orgChart1"/>
    <dgm:cxn modelId="{A82EEA4E-E6F9-42C4-9823-65CC29BCCFB0}" type="presParOf" srcId="{FE0D6044-BD44-440F-B37C-CCA426A3C72F}" destId="{1AD2C6E4-7924-4436-9D0F-29C3D0F375FE}" srcOrd="3" destOrd="0" presId="urn:microsoft.com/office/officeart/2005/8/layout/orgChart1"/>
    <dgm:cxn modelId="{ADE5B621-2D61-4C23-A74F-15C2ED6D2DF7}" type="presParOf" srcId="{1AD2C6E4-7924-4436-9D0F-29C3D0F375FE}" destId="{81AB7E1D-964A-4FD1-87B2-818876D9718F}" srcOrd="0" destOrd="0" presId="urn:microsoft.com/office/officeart/2005/8/layout/orgChart1"/>
    <dgm:cxn modelId="{6B669F21-5581-47B7-9724-DE9C4BAB3912}" type="presParOf" srcId="{81AB7E1D-964A-4FD1-87B2-818876D9718F}" destId="{12AFD687-EA55-45CF-8344-CEB4A0CBE635}" srcOrd="0" destOrd="0" presId="urn:microsoft.com/office/officeart/2005/8/layout/orgChart1"/>
    <dgm:cxn modelId="{18745F57-865F-416D-B394-EB4F9C6665BC}" type="presParOf" srcId="{81AB7E1D-964A-4FD1-87B2-818876D9718F}" destId="{EE86A7B3-7451-4A9F-A7C4-3A02CB445B8D}" srcOrd="1" destOrd="0" presId="urn:microsoft.com/office/officeart/2005/8/layout/orgChart1"/>
    <dgm:cxn modelId="{524E93DA-7124-4E82-9251-4A61550C33A2}" type="presParOf" srcId="{1AD2C6E4-7924-4436-9D0F-29C3D0F375FE}" destId="{4ECA150D-8A2B-41B6-AFA5-78D08EFAD949}" srcOrd="1" destOrd="0" presId="urn:microsoft.com/office/officeart/2005/8/layout/orgChart1"/>
    <dgm:cxn modelId="{D4BDBCE6-6B1F-4627-AB90-CDD996A17BB4}" type="presParOf" srcId="{1AD2C6E4-7924-4436-9D0F-29C3D0F375FE}" destId="{95275C73-631B-455C-BF09-2187CBAA1595}" srcOrd="2" destOrd="0" presId="urn:microsoft.com/office/officeart/2005/8/layout/orgChart1"/>
    <dgm:cxn modelId="{2977994D-A9F5-4F2C-9E79-5DDCB9389EFC}" type="presParOf" srcId="{FE0D6044-BD44-440F-B37C-CCA426A3C72F}" destId="{7EE8644B-8664-4E0D-B6A9-B44066C08545}" srcOrd="4" destOrd="0" presId="urn:microsoft.com/office/officeart/2005/8/layout/orgChart1"/>
    <dgm:cxn modelId="{0A5754E8-20DA-42CF-84F2-EDCDCF2E2441}" type="presParOf" srcId="{FE0D6044-BD44-440F-B37C-CCA426A3C72F}" destId="{BE3B3015-169F-4EA8-8F43-4C3475C7F495}" srcOrd="5" destOrd="0" presId="urn:microsoft.com/office/officeart/2005/8/layout/orgChart1"/>
    <dgm:cxn modelId="{4D453B0A-9C53-4C27-A3FF-293C23E74558}" type="presParOf" srcId="{BE3B3015-169F-4EA8-8F43-4C3475C7F495}" destId="{A862500C-28F2-4A60-A064-A393024FA013}" srcOrd="0" destOrd="0" presId="urn:microsoft.com/office/officeart/2005/8/layout/orgChart1"/>
    <dgm:cxn modelId="{480960EE-C52F-4233-AB76-C68E2C2F9B71}" type="presParOf" srcId="{A862500C-28F2-4A60-A064-A393024FA013}" destId="{4EE3F4A0-A2DE-4023-8304-8E9482EB7E31}" srcOrd="0" destOrd="0" presId="urn:microsoft.com/office/officeart/2005/8/layout/orgChart1"/>
    <dgm:cxn modelId="{23528622-34D4-42C0-AD3A-CFF4C34F1EB2}" type="presParOf" srcId="{A862500C-28F2-4A60-A064-A393024FA013}" destId="{0294005F-1AA0-4AE3-AAD6-050F4DC8FC21}" srcOrd="1" destOrd="0" presId="urn:microsoft.com/office/officeart/2005/8/layout/orgChart1"/>
    <dgm:cxn modelId="{14BE4CF4-0125-4612-BC5A-80E5DEEB8DB3}" type="presParOf" srcId="{BE3B3015-169F-4EA8-8F43-4C3475C7F495}" destId="{0F468DA3-AF4D-4298-BB21-F6941D757E86}" srcOrd="1" destOrd="0" presId="urn:microsoft.com/office/officeart/2005/8/layout/orgChart1"/>
    <dgm:cxn modelId="{FA212211-1543-49F9-AD8E-D8A0D2A8469B}" type="presParOf" srcId="{BE3B3015-169F-4EA8-8F43-4C3475C7F495}" destId="{0C96DA75-3C40-4627-96A6-D5451FDFC698}" srcOrd="2" destOrd="0" presId="urn:microsoft.com/office/officeart/2005/8/layout/orgChart1"/>
    <dgm:cxn modelId="{10012406-4E3D-4B80-BF19-6CAAA7F80A5F}" type="presParOf" srcId="{5FCCDD0C-555A-4FDA-8597-F2D50FA8F327}" destId="{D7A99084-3FCC-457A-B2BD-1FDFBABCD94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X="3047" custLinFactNeighborY="-29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9CBD34BB-6A87-4CF2-9616-3C956157B694}" type="presOf" srcId="{2A25C69E-4B38-4EA3-A587-594A77A63279}" destId="{030722B3-F24B-4CAB-83F2-4607C67D31F6}" srcOrd="0" destOrd="0" presId="urn:microsoft.com/office/officeart/2005/8/layout/vList2"/>
    <dgm:cxn modelId="{026A1DE4-94F4-4599-B1CA-8360F108FFEC}" type="presOf" srcId="{80647E74-CC48-473B-87D5-B5307683A6C4}" destId="{3A6A8D05-AFAD-4A56-BAE5-D284D5530EA4}" srcOrd="0" destOrd="0" presId="urn:microsoft.com/office/officeart/2005/8/layout/vList2"/>
    <dgm:cxn modelId="{9EFB071A-40BB-4394-8B3D-A9DAF7BA1CF0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E8E79E8-F090-4BAC-93A1-C524533C2485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E7A8539-F8F7-4F20-BFDF-FA75A846FA87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algn="ctr" rtl="0"/>
          <a:r>
            <a:rPr lang="zh-CN" altLang="en-US" sz="3600" b="1" kern="1200" dirty="0" smtClean="0">
              <a:solidFill>
                <a:schemeClr val="bg1"/>
              </a:solidFill>
              <a:latin typeface="方正仿宋_GBK" pitchFamily="65" charset="-122"/>
              <a:ea typeface="方正仿宋_GBK" pitchFamily="65" charset="-122"/>
            </a:rPr>
            <a:t>    </a:t>
          </a: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二是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特别关注在行政区外就读的贫困学生资助问题</a:t>
          </a:r>
        </a:p>
      </dgm:t>
    </dgm:pt>
    <dgm:pt modelId="{DC21E1A7-606B-4D4F-BC5E-D229384409B3}" type="par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2C963AF0-16C0-4449-89B9-571BC0453D40}" type="sib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640B27EC-AF87-48E7-A7F7-387BF150CE0E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有的重复享受资助</a:t>
          </a:r>
        </a:p>
      </dgm:t>
    </dgm:pt>
    <dgm:pt modelId="{D15D9BBA-987A-44BC-8E90-9AAFAA09D992}" type="parTrans" cxnId="{4CE0A08A-2717-4896-9633-6671837047B5}">
      <dgm:prSet/>
      <dgm:spPr/>
      <dgm:t>
        <a:bodyPr/>
        <a:lstStyle/>
        <a:p>
          <a:endParaRPr lang="zh-CN" altLang="en-US"/>
        </a:p>
      </dgm:t>
    </dgm:pt>
    <dgm:pt modelId="{74F24094-1B83-4063-9C97-B294D9C1BAFD}" type="sibTrans" cxnId="{4CE0A08A-2717-4896-9633-6671837047B5}">
      <dgm:prSet/>
      <dgm:spPr/>
      <dgm:t>
        <a:bodyPr/>
        <a:lstStyle/>
        <a:p>
          <a:endParaRPr lang="zh-CN" altLang="en-US"/>
        </a:p>
      </dgm:t>
    </dgm:pt>
    <dgm:pt modelId="{F16775D9-C295-4F61-AF0F-04C769B9300C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有的未享受资助</a:t>
          </a:r>
        </a:p>
      </dgm:t>
    </dgm:pt>
    <dgm:pt modelId="{5A4D10D7-2BCF-4584-B52F-79F9C1320206}" type="parTrans" cxnId="{CC4BC059-9307-4558-A7B0-EA087E54BF38}">
      <dgm:prSet/>
      <dgm:spPr/>
      <dgm:t>
        <a:bodyPr/>
        <a:lstStyle/>
        <a:p>
          <a:endParaRPr lang="zh-CN" altLang="en-US"/>
        </a:p>
      </dgm:t>
    </dgm:pt>
    <dgm:pt modelId="{3E61F820-9A0E-4DFF-A1FE-AE625BFBD20B}" type="sibTrans" cxnId="{CC4BC059-9307-4558-A7B0-EA087E54BF38}">
      <dgm:prSet/>
      <dgm:spPr/>
      <dgm:t>
        <a:bodyPr/>
        <a:lstStyle/>
        <a:p>
          <a:endParaRPr lang="zh-CN" altLang="en-US"/>
        </a:p>
      </dgm:t>
    </dgm:pt>
    <dgm:pt modelId="{4A60509A-9B0F-481E-A02C-7963693B1900}" type="pres">
      <dgm:prSet presAssocID="{5E8E79E8-F090-4BAC-93A1-C524533C24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FCCDD0C-555A-4FDA-8597-F2D50FA8F327}" type="pres">
      <dgm:prSet presAssocID="{4E7A8539-F8F7-4F20-BFDF-FA75A846FA87}" presName="hierRoot1" presStyleCnt="0">
        <dgm:presLayoutVars>
          <dgm:hierBranch val="init"/>
        </dgm:presLayoutVars>
      </dgm:prSet>
      <dgm:spPr/>
    </dgm:pt>
    <dgm:pt modelId="{4066A93C-30A8-42D7-A3F9-69A74BDDBEC8}" type="pres">
      <dgm:prSet presAssocID="{4E7A8539-F8F7-4F20-BFDF-FA75A846FA87}" presName="rootComposite1" presStyleCnt="0"/>
      <dgm:spPr/>
    </dgm:pt>
    <dgm:pt modelId="{C5483D8F-6F3B-46B0-8153-D63595B37E9F}" type="pres">
      <dgm:prSet presAssocID="{4E7A8539-F8F7-4F20-BFDF-FA75A846FA87}" presName="rootText1" presStyleLbl="node0" presStyleIdx="0" presStyleCnt="1" custScaleX="316905" custScaleY="10155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9AB05A6-4282-4B73-B6CE-8172ED4D2CD2}" type="pres">
      <dgm:prSet presAssocID="{4E7A8539-F8F7-4F20-BFDF-FA75A846FA8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FE0D6044-BD44-440F-B37C-CCA426A3C72F}" type="pres">
      <dgm:prSet presAssocID="{4E7A8539-F8F7-4F20-BFDF-FA75A846FA87}" presName="hierChild2" presStyleCnt="0"/>
      <dgm:spPr/>
    </dgm:pt>
    <dgm:pt modelId="{7A9EBD50-DC01-4F37-9675-2B63A87CD55A}" type="pres">
      <dgm:prSet presAssocID="{D15D9BBA-987A-44BC-8E90-9AAFAA09D992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0C8EE3CD-7B07-4F20-8BD5-D0A07DBF24D4}" type="pres">
      <dgm:prSet presAssocID="{640B27EC-AF87-48E7-A7F7-387BF150CE0E}" presName="hierRoot2" presStyleCnt="0">
        <dgm:presLayoutVars>
          <dgm:hierBranch val="init"/>
        </dgm:presLayoutVars>
      </dgm:prSet>
      <dgm:spPr/>
    </dgm:pt>
    <dgm:pt modelId="{4CF27144-7A87-444D-922A-B74ED3B42CB1}" type="pres">
      <dgm:prSet presAssocID="{640B27EC-AF87-48E7-A7F7-387BF150CE0E}" presName="rootComposite" presStyleCnt="0"/>
      <dgm:spPr/>
    </dgm:pt>
    <dgm:pt modelId="{65032F20-1A8B-40FD-858F-3B3CD85007B4}" type="pres">
      <dgm:prSet presAssocID="{640B27EC-AF87-48E7-A7F7-387BF150CE0E}" presName="rootText" presStyleLbl="node2" presStyleIdx="0" presStyleCnt="2" custScaleY="83029" custLinFactNeighborY="3167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9E8B3E0-FF6C-4B5F-97E8-67247967DE59}" type="pres">
      <dgm:prSet presAssocID="{640B27EC-AF87-48E7-A7F7-387BF150CE0E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D554C5A5-D311-425B-962A-87708047205D}" type="pres">
      <dgm:prSet presAssocID="{640B27EC-AF87-48E7-A7F7-387BF150CE0E}" presName="hierChild4" presStyleCnt="0"/>
      <dgm:spPr/>
    </dgm:pt>
    <dgm:pt modelId="{39A2B5E4-6587-4A19-A90B-5819D8CC37BB}" type="pres">
      <dgm:prSet presAssocID="{640B27EC-AF87-48E7-A7F7-387BF150CE0E}" presName="hierChild5" presStyleCnt="0"/>
      <dgm:spPr/>
    </dgm:pt>
    <dgm:pt modelId="{0E268C22-E781-4C4C-8771-CEDCEA134398}" type="pres">
      <dgm:prSet presAssocID="{5A4D10D7-2BCF-4584-B52F-79F9C1320206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287070FE-C864-4E1F-80A5-8FF208520238}" type="pres">
      <dgm:prSet presAssocID="{F16775D9-C295-4F61-AF0F-04C769B9300C}" presName="hierRoot2" presStyleCnt="0">
        <dgm:presLayoutVars>
          <dgm:hierBranch val="init"/>
        </dgm:presLayoutVars>
      </dgm:prSet>
      <dgm:spPr/>
    </dgm:pt>
    <dgm:pt modelId="{7CC87D8E-097E-4EE3-92A5-48E8EB718014}" type="pres">
      <dgm:prSet presAssocID="{F16775D9-C295-4F61-AF0F-04C769B9300C}" presName="rootComposite" presStyleCnt="0"/>
      <dgm:spPr/>
    </dgm:pt>
    <dgm:pt modelId="{A0192144-9179-46A5-B6A8-5C25DCBAB324}" type="pres">
      <dgm:prSet presAssocID="{F16775D9-C295-4F61-AF0F-04C769B9300C}" presName="rootText" presStyleLbl="node2" presStyleIdx="1" presStyleCnt="2" custScaleY="83029" custLinFactNeighborY="3167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7F7C9A2-474A-47F6-A989-619CF327B4D6}" type="pres">
      <dgm:prSet presAssocID="{F16775D9-C295-4F61-AF0F-04C769B9300C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A92C9E3D-16FA-4DBD-A0FF-38797190F775}" type="pres">
      <dgm:prSet presAssocID="{F16775D9-C295-4F61-AF0F-04C769B9300C}" presName="hierChild4" presStyleCnt="0"/>
      <dgm:spPr/>
    </dgm:pt>
    <dgm:pt modelId="{9BA8F391-9F82-4712-B1EA-512EB1E8F352}" type="pres">
      <dgm:prSet presAssocID="{F16775D9-C295-4F61-AF0F-04C769B9300C}" presName="hierChild5" presStyleCnt="0"/>
      <dgm:spPr/>
    </dgm:pt>
    <dgm:pt modelId="{D7A99084-3FCC-457A-B2BD-1FDFBABCD94C}" type="pres">
      <dgm:prSet presAssocID="{4E7A8539-F8F7-4F20-BFDF-FA75A846FA87}" presName="hierChild3" presStyleCnt="0"/>
      <dgm:spPr/>
    </dgm:pt>
  </dgm:ptLst>
  <dgm:cxnLst>
    <dgm:cxn modelId="{4458EAE6-C86A-4C33-B462-42BA186FA10E}" type="presOf" srcId="{4E7A8539-F8F7-4F20-BFDF-FA75A846FA87}" destId="{69AB05A6-4282-4B73-B6CE-8172ED4D2CD2}" srcOrd="1" destOrd="0" presId="urn:microsoft.com/office/officeart/2005/8/layout/orgChart1"/>
    <dgm:cxn modelId="{CD7AF0AC-6FE0-4EF6-972D-135514F977B8}" type="presOf" srcId="{F16775D9-C295-4F61-AF0F-04C769B9300C}" destId="{A0192144-9179-46A5-B6A8-5C25DCBAB324}" srcOrd="0" destOrd="0" presId="urn:microsoft.com/office/officeart/2005/8/layout/orgChart1"/>
    <dgm:cxn modelId="{C99335E1-A9D4-4CD5-A82D-BEAC52AFB61E}" type="presOf" srcId="{640B27EC-AF87-48E7-A7F7-387BF150CE0E}" destId="{99E8B3E0-FF6C-4B5F-97E8-67247967DE59}" srcOrd="1" destOrd="0" presId="urn:microsoft.com/office/officeart/2005/8/layout/orgChart1"/>
    <dgm:cxn modelId="{16C92638-E939-41FE-B93C-BCE46B20DB37}" type="presOf" srcId="{640B27EC-AF87-48E7-A7F7-387BF150CE0E}" destId="{65032F20-1A8B-40FD-858F-3B3CD85007B4}" srcOrd="0" destOrd="0" presId="urn:microsoft.com/office/officeart/2005/8/layout/orgChart1"/>
    <dgm:cxn modelId="{CC4BC059-9307-4558-A7B0-EA087E54BF38}" srcId="{4E7A8539-F8F7-4F20-BFDF-FA75A846FA87}" destId="{F16775D9-C295-4F61-AF0F-04C769B9300C}" srcOrd="1" destOrd="0" parTransId="{5A4D10D7-2BCF-4584-B52F-79F9C1320206}" sibTransId="{3E61F820-9A0E-4DFF-A1FE-AE625BFBD20B}"/>
    <dgm:cxn modelId="{AD790B48-D95C-453B-81F3-95F6D8098C0D}" type="presOf" srcId="{4E7A8539-F8F7-4F20-BFDF-FA75A846FA87}" destId="{C5483D8F-6F3B-46B0-8153-D63595B37E9F}" srcOrd="0" destOrd="0" presId="urn:microsoft.com/office/officeart/2005/8/layout/orgChart1"/>
    <dgm:cxn modelId="{3907EBB1-4FB6-4AC1-8398-8FF067EFBDF9}" type="presOf" srcId="{D15D9BBA-987A-44BC-8E90-9AAFAA09D992}" destId="{7A9EBD50-DC01-4F37-9675-2B63A87CD55A}" srcOrd="0" destOrd="0" presId="urn:microsoft.com/office/officeart/2005/8/layout/orgChart1"/>
    <dgm:cxn modelId="{4CE0A08A-2717-4896-9633-6671837047B5}" srcId="{4E7A8539-F8F7-4F20-BFDF-FA75A846FA87}" destId="{640B27EC-AF87-48E7-A7F7-387BF150CE0E}" srcOrd="0" destOrd="0" parTransId="{D15D9BBA-987A-44BC-8E90-9AAFAA09D992}" sibTransId="{74F24094-1B83-4063-9C97-B294D9C1BAFD}"/>
    <dgm:cxn modelId="{9F9E530E-2563-4060-A01A-DB19B0446300}" type="presOf" srcId="{5E8E79E8-F090-4BAC-93A1-C524533C2485}" destId="{4A60509A-9B0F-481E-A02C-7963693B1900}" srcOrd="0" destOrd="0" presId="urn:microsoft.com/office/officeart/2005/8/layout/orgChart1"/>
    <dgm:cxn modelId="{FC09A46E-C3ED-4C80-B5B0-269F8DA9D653}" type="presOf" srcId="{F16775D9-C295-4F61-AF0F-04C769B9300C}" destId="{87F7C9A2-474A-47F6-A989-619CF327B4D6}" srcOrd="1" destOrd="0" presId="urn:microsoft.com/office/officeart/2005/8/layout/orgChart1"/>
    <dgm:cxn modelId="{1E3B29D3-E945-4543-8884-2FD15A08B8DE}" type="presOf" srcId="{5A4D10D7-2BCF-4584-B52F-79F9C1320206}" destId="{0E268C22-E781-4C4C-8771-CEDCEA134398}" srcOrd="0" destOrd="0" presId="urn:microsoft.com/office/officeart/2005/8/layout/orgChart1"/>
    <dgm:cxn modelId="{BCB7E7C8-4D01-48F8-AAA1-BA895DBF9F08}" srcId="{5E8E79E8-F090-4BAC-93A1-C524533C2485}" destId="{4E7A8539-F8F7-4F20-BFDF-FA75A846FA87}" srcOrd="0" destOrd="0" parTransId="{DC21E1A7-606B-4D4F-BC5E-D229384409B3}" sibTransId="{2C963AF0-16C0-4449-89B9-571BC0453D40}"/>
    <dgm:cxn modelId="{241502D9-6C57-456C-A986-DAD639B2FF69}" type="presParOf" srcId="{4A60509A-9B0F-481E-A02C-7963693B1900}" destId="{5FCCDD0C-555A-4FDA-8597-F2D50FA8F327}" srcOrd="0" destOrd="0" presId="urn:microsoft.com/office/officeart/2005/8/layout/orgChart1"/>
    <dgm:cxn modelId="{D011FA0B-97E8-47F2-BC50-8E7F9C05402B}" type="presParOf" srcId="{5FCCDD0C-555A-4FDA-8597-F2D50FA8F327}" destId="{4066A93C-30A8-42D7-A3F9-69A74BDDBEC8}" srcOrd="0" destOrd="0" presId="urn:microsoft.com/office/officeart/2005/8/layout/orgChart1"/>
    <dgm:cxn modelId="{3CD363F9-8469-4E13-A34A-993CC7554B61}" type="presParOf" srcId="{4066A93C-30A8-42D7-A3F9-69A74BDDBEC8}" destId="{C5483D8F-6F3B-46B0-8153-D63595B37E9F}" srcOrd="0" destOrd="0" presId="urn:microsoft.com/office/officeart/2005/8/layout/orgChart1"/>
    <dgm:cxn modelId="{A9C28D7F-3475-4D9E-9E72-A1EA95A726BC}" type="presParOf" srcId="{4066A93C-30A8-42D7-A3F9-69A74BDDBEC8}" destId="{69AB05A6-4282-4B73-B6CE-8172ED4D2CD2}" srcOrd="1" destOrd="0" presId="urn:microsoft.com/office/officeart/2005/8/layout/orgChart1"/>
    <dgm:cxn modelId="{DEA90F14-98A9-46E6-BB47-14C9A10B83FC}" type="presParOf" srcId="{5FCCDD0C-555A-4FDA-8597-F2D50FA8F327}" destId="{FE0D6044-BD44-440F-B37C-CCA426A3C72F}" srcOrd="1" destOrd="0" presId="urn:microsoft.com/office/officeart/2005/8/layout/orgChart1"/>
    <dgm:cxn modelId="{83D4B07D-4712-4973-8A3D-9A62AFE48736}" type="presParOf" srcId="{FE0D6044-BD44-440F-B37C-CCA426A3C72F}" destId="{7A9EBD50-DC01-4F37-9675-2B63A87CD55A}" srcOrd="0" destOrd="0" presId="urn:microsoft.com/office/officeart/2005/8/layout/orgChart1"/>
    <dgm:cxn modelId="{9384F50F-AE7A-4997-950A-1573BBB80867}" type="presParOf" srcId="{FE0D6044-BD44-440F-B37C-CCA426A3C72F}" destId="{0C8EE3CD-7B07-4F20-8BD5-D0A07DBF24D4}" srcOrd="1" destOrd="0" presId="urn:microsoft.com/office/officeart/2005/8/layout/orgChart1"/>
    <dgm:cxn modelId="{7274D492-ECD7-4615-8574-44BC3C5CD4DA}" type="presParOf" srcId="{0C8EE3CD-7B07-4F20-8BD5-D0A07DBF24D4}" destId="{4CF27144-7A87-444D-922A-B74ED3B42CB1}" srcOrd="0" destOrd="0" presId="urn:microsoft.com/office/officeart/2005/8/layout/orgChart1"/>
    <dgm:cxn modelId="{6D8114E7-DB59-4175-B906-1AB9B0A8519F}" type="presParOf" srcId="{4CF27144-7A87-444D-922A-B74ED3B42CB1}" destId="{65032F20-1A8B-40FD-858F-3B3CD85007B4}" srcOrd="0" destOrd="0" presId="urn:microsoft.com/office/officeart/2005/8/layout/orgChart1"/>
    <dgm:cxn modelId="{F1ED4A11-2208-40BE-A547-22631C24F1B4}" type="presParOf" srcId="{4CF27144-7A87-444D-922A-B74ED3B42CB1}" destId="{99E8B3E0-FF6C-4B5F-97E8-67247967DE59}" srcOrd="1" destOrd="0" presId="urn:microsoft.com/office/officeart/2005/8/layout/orgChart1"/>
    <dgm:cxn modelId="{7F3EC19C-02EC-4D65-B2EB-8AE1BDCF4AFE}" type="presParOf" srcId="{0C8EE3CD-7B07-4F20-8BD5-D0A07DBF24D4}" destId="{D554C5A5-D311-425B-962A-87708047205D}" srcOrd="1" destOrd="0" presId="urn:microsoft.com/office/officeart/2005/8/layout/orgChart1"/>
    <dgm:cxn modelId="{009701AF-75FC-4847-9629-73035BF9D96F}" type="presParOf" srcId="{0C8EE3CD-7B07-4F20-8BD5-D0A07DBF24D4}" destId="{39A2B5E4-6587-4A19-A90B-5819D8CC37BB}" srcOrd="2" destOrd="0" presId="urn:microsoft.com/office/officeart/2005/8/layout/orgChart1"/>
    <dgm:cxn modelId="{0C23C83F-2504-4DD1-B37A-3FEF956BFA0C}" type="presParOf" srcId="{FE0D6044-BD44-440F-B37C-CCA426A3C72F}" destId="{0E268C22-E781-4C4C-8771-CEDCEA134398}" srcOrd="2" destOrd="0" presId="urn:microsoft.com/office/officeart/2005/8/layout/orgChart1"/>
    <dgm:cxn modelId="{180C2867-1F1C-4560-BEE6-6415F971701C}" type="presParOf" srcId="{FE0D6044-BD44-440F-B37C-CCA426A3C72F}" destId="{287070FE-C864-4E1F-80A5-8FF208520238}" srcOrd="3" destOrd="0" presId="urn:microsoft.com/office/officeart/2005/8/layout/orgChart1"/>
    <dgm:cxn modelId="{29A59C81-AF00-4B1F-8E02-8CD87C949BDB}" type="presParOf" srcId="{287070FE-C864-4E1F-80A5-8FF208520238}" destId="{7CC87D8E-097E-4EE3-92A5-48E8EB718014}" srcOrd="0" destOrd="0" presId="urn:microsoft.com/office/officeart/2005/8/layout/orgChart1"/>
    <dgm:cxn modelId="{BB49BDD8-5135-4C19-B786-77A754B4ABF4}" type="presParOf" srcId="{7CC87D8E-097E-4EE3-92A5-48E8EB718014}" destId="{A0192144-9179-46A5-B6A8-5C25DCBAB324}" srcOrd="0" destOrd="0" presId="urn:microsoft.com/office/officeart/2005/8/layout/orgChart1"/>
    <dgm:cxn modelId="{9B9610B5-9699-4B4F-9195-AF69FA59FC4A}" type="presParOf" srcId="{7CC87D8E-097E-4EE3-92A5-48E8EB718014}" destId="{87F7C9A2-474A-47F6-A989-619CF327B4D6}" srcOrd="1" destOrd="0" presId="urn:microsoft.com/office/officeart/2005/8/layout/orgChart1"/>
    <dgm:cxn modelId="{3D790460-331E-4B18-9429-766DDC36BF33}" type="presParOf" srcId="{287070FE-C864-4E1F-80A5-8FF208520238}" destId="{A92C9E3D-16FA-4DBD-A0FF-38797190F775}" srcOrd="1" destOrd="0" presId="urn:microsoft.com/office/officeart/2005/8/layout/orgChart1"/>
    <dgm:cxn modelId="{80F633C8-32AE-41F1-8686-FE65B47CB071}" type="presParOf" srcId="{287070FE-C864-4E1F-80A5-8FF208520238}" destId="{9BA8F391-9F82-4712-B1EA-512EB1E8F352}" srcOrd="2" destOrd="0" presId="urn:microsoft.com/office/officeart/2005/8/layout/orgChart1"/>
    <dgm:cxn modelId="{F5F9ABDA-F632-4086-8EC4-DFE57D0BB6E7}" type="presParOf" srcId="{5FCCDD0C-555A-4FDA-8597-F2D50FA8F327}" destId="{D7A99084-3FCC-457A-B2BD-1FDFBABCD94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647E74-CC48-473B-87D5-B5307683A6C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25C69E-4B38-4EA3-A587-594A77A63279}">
      <dgm:prSet custT="1"/>
      <dgm:spPr>
        <a:noFill/>
      </dgm:spPr>
      <dgm:t>
        <a:bodyPr/>
        <a:lstStyle/>
        <a:p>
          <a:pPr rtl="0"/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gm:t>
    </dgm:pt>
    <dgm:pt modelId="{97686A31-CD7A-4A35-883B-29C3FB246965}" type="par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EDC335B0-23AA-4D5F-B3F1-5F0E5C6550B3}" type="sibTrans" cxnId="{A6616FDD-90BE-4E43-BC92-B720CEC50347}">
      <dgm:prSet/>
      <dgm:spPr/>
      <dgm:t>
        <a:bodyPr/>
        <a:lstStyle/>
        <a:p>
          <a:endParaRPr lang="zh-CN" altLang="en-US"/>
        </a:p>
      </dgm:t>
    </dgm:pt>
    <dgm:pt modelId="{3A6A8D05-AFAD-4A56-BAE5-D284D5530EA4}" type="pres">
      <dgm:prSet presAssocID="{80647E74-CC48-473B-87D5-B5307683A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722B3-F24B-4CAB-83F2-4607C67D31F6}" type="pres">
      <dgm:prSet presAssocID="{2A25C69E-4B38-4EA3-A587-594A77A63279}" presName="parentText" presStyleLbl="node1" presStyleIdx="0" presStyleCnt="1" custLinFactNeighborX="3047" custLinFactNeighborY="-29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69ED7F7-87BE-49EF-9149-3E4B8F9FE252}" type="presOf" srcId="{2A25C69E-4B38-4EA3-A587-594A77A63279}" destId="{030722B3-F24B-4CAB-83F2-4607C67D31F6}" srcOrd="0" destOrd="0" presId="urn:microsoft.com/office/officeart/2005/8/layout/vList2"/>
    <dgm:cxn modelId="{B9DB8BE6-6EC3-43AB-B1D6-006FAAA0EC31}" type="presOf" srcId="{80647E74-CC48-473B-87D5-B5307683A6C4}" destId="{3A6A8D05-AFAD-4A56-BAE5-D284D5530EA4}" srcOrd="0" destOrd="0" presId="urn:microsoft.com/office/officeart/2005/8/layout/vList2"/>
    <dgm:cxn modelId="{A6616FDD-90BE-4E43-BC92-B720CEC50347}" srcId="{80647E74-CC48-473B-87D5-B5307683A6C4}" destId="{2A25C69E-4B38-4EA3-A587-594A77A63279}" srcOrd="0" destOrd="0" parTransId="{97686A31-CD7A-4A35-883B-29C3FB246965}" sibTransId="{EDC335B0-23AA-4D5F-B3F1-5F0E5C6550B3}"/>
    <dgm:cxn modelId="{B362D3BC-7845-4656-8EBB-4B01D47C3A4E}" type="presParOf" srcId="{3A6A8D05-AFAD-4A56-BAE5-D284D5530EA4}" destId="{030722B3-F24B-4CAB-83F2-4607C67D3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E8E79E8-F090-4BAC-93A1-C524533C2485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E7A8539-F8F7-4F20-BFDF-FA75A846FA87}">
      <dgm:prSet custT="1"/>
      <dgm:spPr>
        <a:solidFill>
          <a:srgbClr val="FF0000">
            <a:alpha val="50000"/>
          </a:srgbClr>
        </a:solidFill>
      </dgm:spPr>
      <dgm:t>
        <a:bodyPr/>
        <a:lstStyle/>
        <a:p>
          <a:pPr rtl="0"/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三是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要特别关注收费问题</a:t>
          </a:r>
        </a:p>
      </dgm:t>
    </dgm:pt>
    <dgm:pt modelId="{DC21E1A7-606B-4D4F-BC5E-D229384409B3}" type="par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2C963AF0-16C0-4449-89B9-571BC0453D40}" type="sibTrans" cxnId="{BCB7E7C8-4D01-48F8-AAA1-BA895DBF9F08}">
      <dgm:prSet/>
      <dgm:spPr/>
      <dgm:t>
        <a:bodyPr/>
        <a:lstStyle/>
        <a:p>
          <a:endParaRPr lang="zh-CN" altLang="en-US"/>
        </a:p>
      </dgm:t>
    </dgm:pt>
    <dgm:pt modelId="{640B27EC-AF87-48E7-A7F7-387BF150CE0E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对义务教育阶段和中职贫困学生先收费后退费</a:t>
          </a:r>
        </a:p>
      </dgm:t>
    </dgm:pt>
    <dgm:pt modelId="{D15D9BBA-987A-44BC-8E90-9AAFAA09D992}" type="parTrans" cxnId="{4CE0A08A-2717-4896-9633-6671837047B5}">
      <dgm:prSet/>
      <dgm:spPr/>
      <dgm:t>
        <a:bodyPr/>
        <a:lstStyle/>
        <a:p>
          <a:endParaRPr lang="zh-CN" altLang="en-US"/>
        </a:p>
      </dgm:t>
    </dgm:pt>
    <dgm:pt modelId="{74F24094-1B83-4063-9C97-B294D9C1BAFD}" type="sibTrans" cxnId="{4CE0A08A-2717-4896-9633-6671837047B5}">
      <dgm:prSet/>
      <dgm:spPr/>
      <dgm:t>
        <a:bodyPr/>
        <a:lstStyle/>
        <a:p>
          <a:endParaRPr lang="zh-CN" altLang="en-US"/>
        </a:p>
      </dgm:t>
    </dgm:pt>
    <dgm:pt modelId="{F16775D9-C295-4F61-AF0F-04C769B9300C}">
      <dgm:prSet custT="1"/>
      <dgm:spPr>
        <a:noFill/>
      </dgm:spPr>
      <dgm:t>
        <a:bodyPr/>
        <a:lstStyle/>
        <a:p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代收体检、保险等费用，未给学生和家长讲清楚</a:t>
          </a:r>
        </a:p>
      </dgm:t>
    </dgm:pt>
    <dgm:pt modelId="{5A4D10D7-2BCF-4584-B52F-79F9C1320206}" type="parTrans" cxnId="{CC4BC059-9307-4558-A7B0-EA087E54BF38}">
      <dgm:prSet/>
      <dgm:spPr/>
      <dgm:t>
        <a:bodyPr/>
        <a:lstStyle/>
        <a:p>
          <a:endParaRPr lang="zh-CN" altLang="en-US"/>
        </a:p>
      </dgm:t>
    </dgm:pt>
    <dgm:pt modelId="{3E61F820-9A0E-4DFF-A1FE-AE625BFBD20B}" type="sibTrans" cxnId="{CC4BC059-9307-4558-A7B0-EA087E54BF38}">
      <dgm:prSet/>
      <dgm:spPr/>
      <dgm:t>
        <a:bodyPr/>
        <a:lstStyle/>
        <a:p>
          <a:endParaRPr lang="zh-CN" altLang="en-US"/>
        </a:p>
      </dgm:t>
    </dgm:pt>
    <dgm:pt modelId="{4A60509A-9B0F-481E-A02C-7963693B1900}" type="pres">
      <dgm:prSet presAssocID="{5E8E79E8-F090-4BAC-93A1-C524533C24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FCCDD0C-555A-4FDA-8597-F2D50FA8F327}" type="pres">
      <dgm:prSet presAssocID="{4E7A8539-F8F7-4F20-BFDF-FA75A846FA87}" presName="hierRoot1" presStyleCnt="0">
        <dgm:presLayoutVars>
          <dgm:hierBranch val="init"/>
        </dgm:presLayoutVars>
      </dgm:prSet>
      <dgm:spPr/>
    </dgm:pt>
    <dgm:pt modelId="{4066A93C-30A8-42D7-A3F9-69A74BDDBEC8}" type="pres">
      <dgm:prSet presAssocID="{4E7A8539-F8F7-4F20-BFDF-FA75A846FA87}" presName="rootComposite1" presStyleCnt="0"/>
      <dgm:spPr/>
    </dgm:pt>
    <dgm:pt modelId="{C5483D8F-6F3B-46B0-8153-D63595B37E9F}" type="pres">
      <dgm:prSet presAssocID="{4E7A8539-F8F7-4F20-BFDF-FA75A846FA87}" presName="rootText1" presStyleLbl="node0" presStyleIdx="0" presStyleCnt="1" custScaleX="329378" custScaleY="6199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9AB05A6-4282-4B73-B6CE-8172ED4D2CD2}" type="pres">
      <dgm:prSet presAssocID="{4E7A8539-F8F7-4F20-BFDF-FA75A846FA8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FE0D6044-BD44-440F-B37C-CCA426A3C72F}" type="pres">
      <dgm:prSet presAssocID="{4E7A8539-F8F7-4F20-BFDF-FA75A846FA87}" presName="hierChild2" presStyleCnt="0"/>
      <dgm:spPr/>
    </dgm:pt>
    <dgm:pt modelId="{7A9EBD50-DC01-4F37-9675-2B63A87CD55A}" type="pres">
      <dgm:prSet presAssocID="{D15D9BBA-987A-44BC-8E90-9AAFAA09D992}" presName="Name37" presStyleLbl="parChTrans1D2" presStyleIdx="0" presStyleCnt="2"/>
      <dgm:spPr/>
      <dgm:t>
        <a:bodyPr/>
        <a:lstStyle/>
        <a:p>
          <a:endParaRPr lang="zh-CN" altLang="en-US"/>
        </a:p>
      </dgm:t>
    </dgm:pt>
    <dgm:pt modelId="{0C8EE3CD-7B07-4F20-8BD5-D0A07DBF24D4}" type="pres">
      <dgm:prSet presAssocID="{640B27EC-AF87-48E7-A7F7-387BF150CE0E}" presName="hierRoot2" presStyleCnt="0">
        <dgm:presLayoutVars>
          <dgm:hierBranch val="init"/>
        </dgm:presLayoutVars>
      </dgm:prSet>
      <dgm:spPr/>
    </dgm:pt>
    <dgm:pt modelId="{4CF27144-7A87-444D-922A-B74ED3B42CB1}" type="pres">
      <dgm:prSet presAssocID="{640B27EC-AF87-48E7-A7F7-387BF150CE0E}" presName="rootComposite" presStyleCnt="0"/>
      <dgm:spPr/>
    </dgm:pt>
    <dgm:pt modelId="{65032F20-1A8B-40FD-858F-3B3CD85007B4}" type="pres">
      <dgm:prSet presAssocID="{640B27EC-AF87-48E7-A7F7-387BF150CE0E}" presName="rootText" presStyleLbl="node2" presStyleIdx="0" presStyleCnt="2" custScaleX="135401" custScaleY="152376" custLinFactNeighborY="3167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9E8B3E0-FF6C-4B5F-97E8-67247967DE59}" type="pres">
      <dgm:prSet presAssocID="{640B27EC-AF87-48E7-A7F7-387BF150CE0E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D554C5A5-D311-425B-962A-87708047205D}" type="pres">
      <dgm:prSet presAssocID="{640B27EC-AF87-48E7-A7F7-387BF150CE0E}" presName="hierChild4" presStyleCnt="0"/>
      <dgm:spPr/>
    </dgm:pt>
    <dgm:pt modelId="{39A2B5E4-6587-4A19-A90B-5819D8CC37BB}" type="pres">
      <dgm:prSet presAssocID="{640B27EC-AF87-48E7-A7F7-387BF150CE0E}" presName="hierChild5" presStyleCnt="0"/>
      <dgm:spPr/>
    </dgm:pt>
    <dgm:pt modelId="{0E268C22-E781-4C4C-8771-CEDCEA134398}" type="pres">
      <dgm:prSet presAssocID="{5A4D10D7-2BCF-4584-B52F-79F9C1320206}" presName="Name37" presStyleLbl="parChTrans1D2" presStyleIdx="1" presStyleCnt="2"/>
      <dgm:spPr/>
      <dgm:t>
        <a:bodyPr/>
        <a:lstStyle/>
        <a:p>
          <a:endParaRPr lang="zh-CN" altLang="en-US"/>
        </a:p>
      </dgm:t>
    </dgm:pt>
    <dgm:pt modelId="{287070FE-C864-4E1F-80A5-8FF208520238}" type="pres">
      <dgm:prSet presAssocID="{F16775D9-C295-4F61-AF0F-04C769B9300C}" presName="hierRoot2" presStyleCnt="0">
        <dgm:presLayoutVars>
          <dgm:hierBranch val="init"/>
        </dgm:presLayoutVars>
      </dgm:prSet>
      <dgm:spPr/>
    </dgm:pt>
    <dgm:pt modelId="{7CC87D8E-097E-4EE3-92A5-48E8EB718014}" type="pres">
      <dgm:prSet presAssocID="{F16775D9-C295-4F61-AF0F-04C769B9300C}" presName="rootComposite" presStyleCnt="0"/>
      <dgm:spPr/>
    </dgm:pt>
    <dgm:pt modelId="{A0192144-9179-46A5-B6A8-5C25DCBAB324}" type="pres">
      <dgm:prSet presAssocID="{F16775D9-C295-4F61-AF0F-04C769B9300C}" presName="rootText" presStyleLbl="node2" presStyleIdx="1" presStyleCnt="2" custScaleX="142733" custScaleY="176795" custLinFactNeighborY="3167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7F7C9A2-474A-47F6-A989-619CF327B4D6}" type="pres">
      <dgm:prSet presAssocID="{F16775D9-C295-4F61-AF0F-04C769B9300C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A92C9E3D-16FA-4DBD-A0FF-38797190F775}" type="pres">
      <dgm:prSet presAssocID="{F16775D9-C295-4F61-AF0F-04C769B9300C}" presName="hierChild4" presStyleCnt="0"/>
      <dgm:spPr/>
    </dgm:pt>
    <dgm:pt modelId="{9BA8F391-9F82-4712-B1EA-512EB1E8F352}" type="pres">
      <dgm:prSet presAssocID="{F16775D9-C295-4F61-AF0F-04C769B9300C}" presName="hierChild5" presStyleCnt="0"/>
      <dgm:spPr/>
    </dgm:pt>
    <dgm:pt modelId="{D7A99084-3FCC-457A-B2BD-1FDFBABCD94C}" type="pres">
      <dgm:prSet presAssocID="{4E7A8539-F8F7-4F20-BFDF-FA75A846FA87}" presName="hierChild3" presStyleCnt="0"/>
      <dgm:spPr/>
    </dgm:pt>
  </dgm:ptLst>
  <dgm:cxnLst>
    <dgm:cxn modelId="{CC4BC059-9307-4558-A7B0-EA087E54BF38}" srcId="{4E7A8539-F8F7-4F20-BFDF-FA75A846FA87}" destId="{F16775D9-C295-4F61-AF0F-04C769B9300C}" srcOrd="1" destOrd="0" parTransId="{5A4D10D7-2BCF-4584-B52F-79F9C1320206}" sibTransId="{3E61F820-9A0E-4DFF-A1FE-AE625BFBD20B}"/>
    <dgm:cxn modelId="{12BFFBEF-195C-41C2-8254-275BB116273E}" type="presOf" srcId="{640B27EC-AF87-48E7-A7F7-387BF150CE0E}" destId="{99E8B3E0-FF6C-4B5F-97E8-67247967DE59}" srcOrd="1" destOrd="0" presId="urn:microsoft.com/office/officeart/2005/8/layout/orgChart1"/>
    <dgm:cxn modelId="{5FAA8942-19A4-423B-B2EB-200850E9E43F}" type="presOf" srcId="{D15D9BBA-987A-44BC-8E90-9AAFAA09D992}" destId="{7A9EBD50-DC01-4F37-9675-2B63A87CD55A}" srcOrd="0" destOrd="0" presId="urn:microsoft.com/office/officeart/2005/8/layout/orgChart1"/>
    <dgm:cxn modelId="{FA0EEF1C-768D-4098-9A6B-D6E68075EA08}" type="presOf" srcId="{F16775D9-C295-4F61-AF0F-04C769B9300C}" destId="{87F7C9A2-474A-47F6-A989-619CF327B4D6}" srcOrd="1" destOrd="0" presId="urn:microsoft.com/office/officeart/2005/8/layout/orgChart1"/>
    <dgm:cxn modelId="{4863831B-2EDA-4159-937A-454B9889C856}" type="presOf" srcId="{4E7A8539-F8F7-4F20-BFDF-FA75A846FA87}" destId="{C5483D8F-6F3B-46B0-8153-D63595B37E9F}" srcOrd="0" destOrd="0" presId="urn:microsoft.com/office/officeart/2005/8/layout/orgChart1"/>
    <dgm:cxn modelId="{4CE0A08A-2717-4896-9633-6671837047B5}" srcId="{4E7A8539-F8F7-4F20-BFDF-FA75A846FA87}" destId="{640B27EC-AF87-48E7-A7F7-387BF150CE0E}" srcOrd="0" destOrd="0" parTransId="{D15D9BBA-987A-44BC-8E90-9AAFAA09D992}" sibTransId="{74F24094-1B83-4063-9C97-B294D9C1BAFD}"/>
    <dgm:cxn modelId="{44F7B4C4-365E-4716-A816-EEC8085320A7}" type="presOf" srcId="{F16775D9-C295-4F61-AF0F-04C769B9300C}" destId="{A0192144-9179-46A5-B6A8-5C25DCBAB324}" srcOrd="0" destOrd="0" presId="urn:microsoft.com/office/officeart/2005/8/layout/orgChart1"/>
    <dgm:cxn modelId="{58ED941F-83AD-4D3C-9CBC-F1E71767BE21}" type="presOf" srcId="{5A4D10D7-2BCF-4584-B52F-79F9C1320206}" destId="{0E268C22-E781-4C4C-8771-CEDCEA134398}" srcOrd="0" destOrd="0" presId="urn:microsoft.com/office/officeart/2005/8/layout/orgChart1"/>
    <dgm:cxn modelId="{502BF77F-3C09-4F78-B967-CE67AAD88469}" type="presOf" srcId="{4E7A8539-F8F7-4F20-BFDF-FA75A846FA87}" destId="{69AB05A6-4282-4B73-B6CE-8172ED4D2CD2}" srcOrd="1" destOrd="0" presId="urn:microsoft.com/office/officeart/2005/8/layout/orgChart1"/>
    <dgm:cxn modelId="{C384F2D2-65E0-40B0-9D15-07721E39F798}" type="presOf" srcId="{640B27EC-AF87-48E7-A7F7-387BF150CE0E}" destId="{65032F20-1A8B-40FD-858F-3B3CD85007B4}" srcOrd="0" destOrd="0" presId="urn:microsoft.com/office/officeart/2005/8/layout/orgChart1"/>
    <dgm:cxn modelId="{3B2DF9B5-6CBF-43C0-B269-7AEFD9B610E5}" type="presOf" srcId="{5E8E79E8-F090-4BAC-93A1-C524533C2485}" destId="{4A60509A-9B0F-481E-A02C-7963693B1900}" srcOrd="0" destOrd="0" presId="urn:microsoft.com/office/officeart/2005/8/layout/orgChart1"/>
    <dgm:cxn modelId="{BCB7E7C8-4D01-48F8-AAA1-BA895DBF9F08}" srcId="{5E8E79E8-F090-4BAC-93A1-C524533C2485}" destId="{4E7A8539-F8F7-4F20-BFDF-FA75A846FA87}" srcOrd="0" destOrd="0" parTransId="{DC21E1A7-606B-4D4F-BC5E-D229384409B3}" sibTransId="{2C963AF0-16C0-4449-89B9-571BC0453D40}"/>
    <dgm:cxn modelId="{C72C01B2-7D06-417B-8AEC-D12B450ACCB8}" type="presParOf" srcId="{4A60509A-9B0F-481E-A02C-7963693B1900}" destId="{5FCCDD0C-555A-4FDA-8597-F2D50FA8F327}" srcOrd="0" destOrd="0" presId="urn:microsoft.com/office/officeart/2005/8/layout/orgChart1"/>
    <dgm:cxn modelId="{C7ABA551-F70D-4E3B-A7F4-33FF05E56ECC}" type="presParOf" srcId="{5FCCDD0C-555A-4FDA-8597-F2D50FA8F327}" destId="{4066A93C-30A8-42D7-A3F9-69A74BDDBEC8}" srcOrd="0" destOrd="0" presId="urn:microsoft.com/office/officeart/2005/8/layout/orgChart1"/>
    <dgm:cxn modelId="{4814ECDC-C113-4144-92DA-04289A830DA7}" type="presParOf" srcId="{4066A93C-30A8-42D7-A3F9-69A74BDDBEC8}" destId="{C5483D8F-6F3B-46B0-8153-D63595B37E9F}" srcOrd="0" destOrd="0" presId="urn:microsoft.com/office/officeart/2005/8/layout/orgChart1"/>
    <dgm:cxn modelId="{40F7A952-56C2-4A2B-84AC-20ED22900B83}" type="presParOf" srcId="{4066A93C-30A8-42D7-A3F9-69A74BDDBEC8}" destId="{69AB05A6-4282-4B73-B6CE-8172ED4D2CD2}" srcOrd="1" destOrd="0" presId="urn:microsoft.com/office/officeart/2005/8/layout/orgChart1"/>
    <dgm:cxn modelId="{604A47A2-5FDD-4368-91FE-B3A1C3E418D6}" type="presParOf" srcId="{5FCCDD0C-555A-4FDA-8597-F2D50FA8F327}" destId="{FE0D6044-BD44-440F-B37C-CCA426A3C72F}" srcOrd="1" destOrd="0" presId="urn:microsoft.com/office/officeart/2005/8/layout/orgChart1"/>
    <dgm:cxn modelId="{60EFFFF0-53A1-4913-9435-0BD5C4FA8A9B}" type="presParOf" srcId="{FE0D6044-BD44-440F-B37C-CCA426A3C72F}" destId="{7A9EBD50-DC01-4F37-9675-2B63A87CD55A}" srcOrd="0" destOrd="0" presId="urn:microsoft.com/office/officeart/2005/8/layout/orgChart1"/>
    <dgm:cxn modelId="{C40D851F-A032-480F-8A60-868A7B43C908}" type="presParOf" srcId="{FE0D6044-BD44-440F-B37C-CCA426A3C72F}" destId="{0C8EE3CD-7B07-4F20-8BD5-D0A07DBF24D4}" srcOrd="1" destOrd="0" presId="urn:microsoft.com/office/officeart/2005/8/layout/orgChart1"/>
    <dgm:cxn modelId="{E319C935-0D06-4DE4-A988-881F4B957888}" type="presParOf" srcId="{0C8EE3CD-7B07-4F20-8BD5-D0A07DBF24D4}" destId="{4CF27144-7A87-444D-922A-B74ED3B42CB1}" srcOrd="0" destOrd="0" presId="urn:microsoft.com/office/officeart/2005/8/layout/orgChart1"/>
    <dgm:cxn modelId="{453BA9A0-D92D-4547-8A33-33EB3F3BA4E3}" type="presParOf" srcId="{4CF27144-7A87-444D-922A-B74ED3B42CB1}" destId="{65032F20-1A8B-40FD-858F-3B3CD85007B4}" srcOrd="0" destOrd="0" presId="urn:microsoft.com/office/officeart/2005/8/layout/orgChart1"/>
    <dgm:cxn modelId="{86B50EBB-D99A-46E2-81D3-7E0236D6FFE9}" type="presParOf" srcId="{4CF27144-7A87-444D-922A-B74ED3B42CB1}" destId="{99E8B3E0-FF6C-4B5F-97E8-67247967DE59}" srcOrd="1" destOrd="0" presId="urn:microsoft.com/office/officeart/2005/8/layout/orgChart1"/>
    <dgm:cxn modelId="{54ED06BC-37AB-4A65-A9F8-063681CB9EA3}" type="presParOf" srcId="{0C8EE3CD-7B07-4F20-8BD5-D0A07DBF24D4}" destId="{D554C5A5-D311-425B-962A-87708047205D}" srcOrd="1" destOrd="0" presId="urn:microsoft.com/office/officeart/2005/8/layout/orgChart1"/>
    <dgm:cxn modelId="{B94A2DA1-D1BB-4EC0-A01A-385848E62997}" type="presParOf" srcId="{0C8EE3CD-7B07-4F20-8BD5-D0A07DBF24D4}" destId="{39A2B5E4-6587-4A19-A90B-5819D8CC37BB}" srcOrd="2" destOrd="0" presId="urn:microsoft.com/office/officeart/2005/8/layout/orgChart1"/>
    <dgm:cxn modelId="{733757AE-D54C-4359-9338-3C2AD4C6E815}" type="presParOf" srcId="{FE0D6044-BD44-440F-B37C-CCA426A3C72F}" destId="{0E268C22-E781-4C4C-8771-CEDCEA134398}" srcOrd="2" destOrd="0" presId="urn:microsoft.com/office/officeart/2005/8/layout/orgChart1"/>
    <dgm:cxn modelId="{FC40A55C-BB98-4E19-8897-9FC677C7C159}" type="presParOf" srcId="{FE0D6044-BD44-440F-B37C-CCA426A3C72F}" destId="{287070FE-C864-4E1F-80A5-8FF208520238}" srcOrd="3" destOrd="0" presId="urn:microsoft.com/office/officeart/2005/8/layout/orgChart1"/>
    <dgm:cxn modelId="{5F745AC4-3349-4250-B14D-C60C1FC12B0D}" type="presParOf" srcId="{287070FE-C864-4E1F-80A5-8FF208520238}" destId="{7CC87D8E-097E-4EE3-92A5-48E8EB718014}" srcOrd="0" destOrd="0" presId="urn:microsoft.com/office/officeart/2005/8/layout/orgChart1"/>
    <dgm:cxn modelId="{88D78967-F951-4E56-A6CC-21A4BBFA0F8E}" type="presParOf" srcId="{7CC87D8E-097E-4EE3-92A5-48E8EB718014}" destId="{A0192144-9179-46A5-B6A8-5C25DCBAB324}" srcOrd="0" destOrd="0" presId="urn:microsoft.com/office/officeart/2005/8/layout/orgChart1"/>
    <dgm:cxn modelId="{E8BC4ADA-E2AA-4222-9292-9FC8EE8BF574}" type="presParOf" srcId="{7CC87D8E-097E-4EE3-92A5-48E8EB718014}" destId="{87F7C9A2-474A-47F6-A989-619CF327B4D6}" srcOrd="1" destOrd="0" presId="urn:microsoft.com/office/officeart/2005/8/layout/orgChart1"/>
    <dgm:cxn modelId="{3532715C-CFD4-4B3B-B3B0-BB43005D1601}" type="presParOf" srcId="{287070FE-C864-4E1F-80A5-8FF208520238}" destId="{A92C9E3D-16FA-4DBD-A0FF-38797190F775}" srcOrd="1" destOrd="0" presId="urn:microsoft.com/office/officeart/2005/8/layout/orgChart1"/>
    <dgm:cxn modelId="{5922A585-17D6-4369-8B4F-447987022C46}" type="presParOf" srcId="{287070FE-C864-4E1F-80A5-8FF208520238}" destId="{9BA8F391-9F82-4712-B1EA-512EB1E8F352}" srcOrd="2" destOrd="0" presId="urn:microsoft.com/office/officeart/2005/8/layout/orgChart1"/>
    <dgm:cxn modelId="{C8DA58A3-3CC0-4161-B2D7-70A910615692}" type="presParOf" srcId="{5FCCDD0C-555A-4FDA-8597-F2D50FA8F327}" destId="{D7A99084-3FCC-457A-B2BD-1FDFBABCD94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722B3-F24B-4CAB-83F2-4607C67D31F6}">
      <dsp:nvSpPr>
        <dsp:cNvPr id="0" name=""/>
        <dsp:cNvSpPr/>
      </dsp:nvSpPr>
      <dsp:spPr>
        <a:xfrm>
          <a:off x="0" y="0"/>
          <a:ext cx="5420510" cy="952087"/>
        </a:xfrm>
        <a:prstGeom prst="round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endParaRPr lang="zh-CN" altLang="en-US" sz="4800" kern="1200" dirty="0">
            <a:solidFill>
              <a:srgbClr val="FF0000"/>
            </a:solidFill>
            <a:latin typeface="方正黑体_GBK" pitchFamily="65" charset="-122"/>
            <a:ea typeface="方正黑体_GBK" pitchFamily="65" charset="-122"/>
            <a:cs typeface="+mn-cs"/>
          </a:endParaRPr>
        </a:p>
      </dsp:txBody>
      <dsp:txXfrm>
        <a:off x="46477" y="46477"/>
        <a:ext cx="5327556" cy="85913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722B3-F24B-4CAB-83F2-4607C67D31F6}">
      <dsp:nvSpPr>
        <dsp:cNvPr id="0" name=""/>
        <dsp:cNvSpPr/>
      </dsp:nvSpPr>
      <dsp:spPr>
        <a:xfrm>
          <a:off x="0" y="551"/>
          <a:ext cx="10028829" cy="1454227"/>
        </a:xfrm>
        <a:prstGeom prst="round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sp:txBody>
      <dsp:txXfrm>
        <a:off x="70990" y="71541"/>
        <a:ext cx="9886849" cy="131224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AB36F-3261-4D67-86A2-912E8DE11D91}">
      <dsp:nvSpPr>
        <dsp:cNvPr id="0" name=""/>
        <dsp:cNvSpPr/>
      </dsp:nvSpPr>
      <dsp:spPr>
        <a:xfrm>
          <a:off x="3888270" y="1550668"/>
          <a:ext cx="2778303" cy="720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088"/>
              </a:lnTo>
              <a:lnTo>
                <a:pt x="2778303" y="593088"/>
              </a:lnTo>
              <a:lnTo>
                <a:pt x="2778303" y="7200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0F3B8-FBB5-4D99-974B-C1478565B6F1}">
      <dsp:nvSpPr>
        <dsp:cNvPr id="0" name=""/>
        <dsp:cNvSpPr/>
      </dsp:nvSpPr>
      <dsp:spPr>
        <a:xfrm>
          <a:off x="3836322" y="1550668"/>
          <a:ext cx="91440" cy="720049"/>
        </a:xfrm>
        <a:custGeom>
          <a:avLst/>
          <a:gdLst/>
          <a:ahLst/>
          <a:cxnLst/>
          <a:rect l="0" t="0" r="0" b="0"/>
          <a:pathLst>
            <a:path>
              <a:moveTo>
                <a:pt x="51947" y="0"/>
              </a:moveTo>
              <a:lnTo>
                <a:pt x="51947" y="593088"/>
              </a:lnTo>
              <a:lnTo>
                <a:pt x="45720" y="593088"/>
              </a:lnTo>
              <a:lnTo>
                <a:pt x="45720" y="7200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16A98-F5DC-49B6-AB39-029B88D96A4D}">
      <dsp:nvSpPr>
        <dsp:cNvPr id="0" name=""/>
        <dsp:cNvSpPr/>
      </dsp:nvSpPr>
      <dsp:spPr>
        <a:xfrm>
          <a:off x="1181971" y="1550668"/>
          <a:ext cx="2706298" cy="720049"/>
        </a:xfrm>
        <a:custGeom>
          <a:avLst/>
          <a:gdLst/>
          <a:ahLst/>
          <a:cxnLst/>
          <a:rect l="0" t="0" r="0" b="0"/>
          <a:pathLst>
            <a:path>
              <a:moveTo>
                <a:pt x="2706298" y="0"/>
              </a:moveTo>
              <a:lnTo>
                <a:pt x="2706298" y="593088"/>
              </a:lnTo>
              <a:lnTo>
                <a:pt x="0" y="593088"/>
              </a:lnTo>
              <a:lnTo>
                <a:pt x="0" y="7200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483D8F-6F3B-46B0-8153-D63595B37E9F}">
      <dsp:nvSpPr>
        <dsp:cNvPr id="0" name=""/>
        <dsp:cNvSpPr/>
      </dsp:nvSpPr>
      <dsp:spPr>
        <a:xfrm>
          <a:off x="2" y="807493"/>
          <a:ext cx="7776535" cy="743174"/>
        </a:xfrm>
        <a:prstGeom prst="rect">
          <a:avLst/>
        </a:prstGeom>
        <a:solidFill>
          <a:srgbClr val="FF000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四是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要特别关注送教上门问题</a:t>
          </a:r>
        </a:p>
      </dsp:txBody>
      <dsp:txXfrm>
        <a:off x="2" y="807493"/>
        <a:ext cx="7776535" cy="743174"/>
      </dsp:txXfrm>
    </dsp:sp>
    <dsp:sp modelId="{70277949-E138-442A-9F5A-3D1497F9653C}">
      <dsp:nvSpPr>
        <dsp:cNvPr id="0" name=""/>
        <dsp:cNvSpPr/>
      </dsp:nvSpPr>
      <dsp:spPr>
        <a:xfrm>
          <a:off x="95670" y="2270717"/>
          <a:ext cx="2172603" cy="1257529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无方案</a:t>
          </a:r>
          <a:endParaRPr lang="zh-CN" altLang="en-US" sz="2800" b="1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sp:txBody>
      <dsp:txXfrm>
        <a:off x="95670" y="2270717"/>
        <a:ext cx="2172603" cy="1257529"/>
      </dsp:txXfrm>
    </dsp:sp>
    <dsp:sp modelId="{2FCCAECB-CC87-4322-93EA-C3B3092F4177}">
      <dsp:nvSpPr>
        <dsp:cNvPr id="0" name=""/>
        <dsp:cNvSpPr/>
      </dsp:nvSpPr>
      <dsp:spPr>
        <a:xfrm>
          <a:off x="2795741" y="2270717"/>
          <a:ext cx="2172603" cy="1257529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有方案，但未开展</a:t>
          </a:r>
          <a:endParaRPr lang="zh-CN" altLang="en-US" sz="2800" b="1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sp:txBody>
      <dsp:txXfrm>
        <a:off x="2795741" y="2270717"/>
        <a:ext cx="2172603" cy="1257529"/>
      </dsp:txXfrm>
    </dsp:sp>
    <dsp:sp modelId="{53E7CB7F-2E69-4FB5-834A-DB96A5F1C02D}">
      <dsp:nvSpPr>
        <dsp:cNvPr id="0" name=""/>
        <dsp:cNvSpPr/>
      </dsp:nvSpPr>
      <dsp:spPr>
        <a:xfrm>
          <a:off x="5580271" y="2270717"/>
          <a:ext cx="2172603" cy="1257529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未开展送教上门</a:t>
          </a:r>
          <a:endParaRPr lang="zh-CN" altLang="en-US" sz="2800" b="1" kern="1200" dirty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sp:txBody>
      <dsp:txXfrm>
        <a:off x="5580271" y="2270717"/>
        <a:ext cx="2172603" cy="125752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72CBA5-B655-44E3-B1AF-C44924E8AE25}">
      <dsp:nvSpPr>
        <dsp:cNvPr id="0" name=""/>
        <dsp:cNvSpPr/>
      </dsp:nvSpPr>
      <dsp:spPr>
        <a:xfrm>
          <a:off x="0" y="1740"/>
          <a:ext cx="12857163" cy="1186843"/>
        </a:xfrm>
        <a:prstGeom prst="rect">
          <a:avLst/>
        </a:prstGeom>
        <a:solidFill>
          <a:schemeClr val="accent1">
            <a:hueOff val="0"/>
            <a:satOff val="0"/>
            <a:lumOff val="0"/>
            <a:alpha val="52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78816" rIns="312928" bIns="178816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0" kern="1200" smtClean="0">
              <a:solidFill>
                <a:srgbClr val="FFC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教育</a:t>
          </a:r>
          <a:r>
            <a:rPr lang="zh-CN" altLang="zh-CN" sz="4400" b="0" kern="1200" smtClean="0">
              <a:solidFill>
                <a:srgbClr val="FFC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部摸底显示：</a:t>
          </a:r>
          <a:endParaRPr lang="zh-CN" altLang="en-US" sz="4400" b="0" kern="1200" dirty="0">
            <a:solidFill>
              <a:srgbClr val="FFC000"/>
            </a:solidFill>
            <a:latin typeface="方正黑体_GBK" pitchFamily="65" charset="-122"/>
            <a:ea typeface="方正黑体_GBK" pitchFamily="65" charset="-122"/>
            <a:cs typeface="+mn-cs"/>
          </a:endParaRPr>
        </a:p>
      </dsp:txBody>
      <dsp:txXfrm>
        <a:off x="0" y="1740"/>
        <a:ext cx="12857163" cy="1186843"/>
      </dsp:txXfrm>
    </dsp:sp>
    <dsp:sp modelId="{E7794C1E-730E-4C5D-A36B-DF1B8E29ADDD}">
      <dsp:nvSpPr>
        <dsp:cNvPr id="0" name=""/>
        <dsp:cNvSpPr/>
      </dsp:nvSpPr>
      <dsp:spPr>
        <a:xfrm>
          <a:off x="0" y="1190325"/>
          <a:ext cx="12857163" cy="1185840"/>
        </a:xfrm>
        <a:prstGeom prst="rect">
          <a:avLst/>
        </a:prstGeom>
        <a:solidFill>
          <a:schemeClr val="accent1">
            <a:tint val="40000"/>
            <a:hueOff val="0"/>
            <a:satOff val="0"/>
            <a:lumOff val="0"/>
            <a:alpha val="4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ctr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zh-CN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全国有</a:t>
          </a:r>
          <a:r>
            <a:rPr lang="en-US" altLang="zh-CN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35</a:t>
          </a:r>
          <a:r>
            <a:rPr lang="zh-CN" altLang="zh-CN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万贫困家庭子女义务教育阶段失学辍学</a:t>
          </a:r>
          <a:r>
            <a:rPr lang="zh-CN" altLang="en-US" sz="3200" b="1" kern="1200" dirty="0" smtClean="0">
              <a:solidFill>
                <a:schemeClr val="tx1"/>
              </a:solidFill>
              <a:latin typeface="方正舒体" pitchFamily="2" charset="-122"/>
              <a:ea typeface="方正舒体" pitchFamily="2" charset="-122"/>
              <a:cs typeface="+mn-cs"/>
            </a:rPr>
            <a:t>。</a:t>
          </a:r>
          <a:endParaRPr lang="zh-CN" altLang="en-US" sz="3200" b="1" kern="1200" dirty="0">
            <a:solidFill>
              <a:schemeClr val="tx1"/>
            </a:solidFill>
            <a:latin typeface="方正舒体" pitchFamily="2" charset="-122"/>
            <a:ea typeface="方正舒体" pitchFamily="2" charset="-122"/>
            <a:cs typeface="+mn-cs"/>
          </a:endParaRPr>
        </a:p>
      </dsp:txBody>
      <dsp:txXfrm>
        <a:off x="0" y="1190325"/>
        <a:ext cx="12857163" cy="118584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722B3-F24B-4CAB-83F2-4607C67D31F6}">
      <dsp:nvSpPr>
        <dsp:cNvPr id="0" name=""/>
        <dsp:cNvSpPr/>
      </dsp:nvSpPr>
      <dsp:spPr>
        <a:xfrm>
          <a:off x="0" y="0"/>
          <a:ext cx="5420510" cy="952087"/>
        </a:xfrm>
        <a:prstGeom prst="round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endParaRPr lang="zh-CN" altLang="en-US" sz="4800" kern="1200" dirty="0">
            <a:solidFill>
              <a:srgbClr val="FF0000"/>
            </a:solidFill>
            <a:latin typeface="方正黑体_GBK" pitchFamily="65" charset="-122"/>
            <a:ea typeface="方正黑体_GBK" pitchFamily="65" charset="-122"/>
            <a:cs typeface="+mn-cs"/>
          </a:endParaRPr>
        </a:p>
      </dsp:txBody>
      <dsp:txXfrm>
        <a:off x="46477" y="46477"/>
        <a:ext cx="5327556" cy="859133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722B3-F24B-4CAB-83F2-4607C67D31F6}">
      <dsp:nvSpPr>
        <dsp:cNvPr id="0" name=""/>
        <dsp:cNvSpPr/>
      </dsp:nvSpPr>
      <dsp:spPr>
        <a:xfrm>
          <a:off x="0" y="1946"/>
          <a:ext cx="10028829" cy="1454227"/>
        </a:xfrm>
        <a:prstGeom prst="round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sp:txBody>
      <dsp:txXfrm>
        <a:off x="70990" y="72936"/>
        <a:ext cx="9886849" cy="1312247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8644B-8664-4E0D-B6A9-B44066C08545}">
      <dsp:nvSpPr>
        <dsp:cNvPr id="0" name=""/>
        <dsp:cNvSpPr/>
      </dsp:nvSpPr>
      <dsp:spPr>
        <a:xfrm>
          <a:off x="4356302" y="2229662"/>
          <a:ext cx="3082115" cy="1066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9477"/>
              </a:lnTo>
              <a:lnTo>
                <a:pt x="3082115" y="799477"/>
              </a:lnTo>
              <a:lnTo>
                <a:pt x="3082115" y="10669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C37CC4-1F70-4E29-8B44-F82C89D10251}">
      <dsp:nvSpPr>
        <dsp:cNvPr id="0" name=""/>
        <dsp:cNvSpPr/>
      </dsp:nvSpPr>
      <dsp:spPr>
        <a:xfrm>
          <a:off x="4310582" y="2229662"/>
          <a:ext cx="91440" cy="10669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669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EBD50-DC01-4F37-9675-2B63A87CD55A}">
      <dsp:nvSpPr>
        <dsp:cNvPr id="0" name=""/>
        <dsp:cNvSpPr/>
      </dsp:nvSpPr>
      <dsp:spPr>
        <a:xfrm>
          <a:off x="1274186" y="2229662"/>
          <a:ext cx="3082115" cy="1066934"/>
        </a:xfrm>
        <a:custGeom>
          <a:avLst/>
          <a:gdLst/>
          <a:ahLst/>
          <a:cxnLst/>
          <a:rect l="0" t="0" r="0" b="0"/>
          <a:pathLst>
            <a:path>
              <a:moveTo>
                <a:pt x="3082115" y="0"/>
              </a:moveTo>
              <a:lnTo>
                <a:pt x="3082115" y="799477"/>
              </a:lnTo>
              <a:lnTo>
                <a:pt x="0" y="799477"/>
              </a:lnTo>
              <a:lnTo>
                <a:pt x="0" y="10669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483D8F-6F3B-46B0-8153-D63595B37E9F}">
      <dsp:nvSpPr>
        <dsp:cNvPr id="0" name=""/>
        <dsp:cNvSpPr/>
      </dsp:nvSpPr>
      <dsp:spPr>
        <a:xfrm>
          <a:off x="360020" y="1440106"/>
          <a:ext cx="7992563" cy="789556"/>
        </a:xfrm>
        <a:prstGeom prst="rect">
          <a:avLst/>
        </a:prstGeom>
        <a:solidFill>
          <a:srgbClr val="FF000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一是特别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关注学生因厌学辍学问题</a:t>
          </a:r>
        </a:p>
      </dsp:txBody>
      <dsp:txXfrm>
        <a:off x="360020" y="1440106"/>
        <a:ext cx="7992563" cy="789556"/>
      </dsp:txXfrm>
    </dsp:sp>
    <dsp:sp modelId="{65032F20-1A8B-40FD-858F-3B3CD85007B4}">
      <dsp:nvSpPr>
        <dsp:cNvPr id="0" name=""/>
        <dsp:cNvSpPr/>
      </dsp:nvSpPr>
      <dsp:spPr>
        <a:xfrm>
          <a:off x="584" y="3296596"/>
          <a:ext cx="2547203" cy="1057458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是不是反复劝</a:t>
          </a:r>
        </a:p>
      </dsp:txBody>
      <dsp:txXfrm>
        <a:off x="584" y="3296596"/>
        <a:ext cx="2547203" cy="1057458"/>
      </dsp:txXfrm>
    </dsp:sp>
    <dsp:sp modelId="{12AFD687-EA55-45CF-8344-CEB4A0CBE635}">
      <dsp:nvSpPr>
        <dsp:cNvPr id="0" name=""/>
        <dsp:cNvSpPr/>
      </dsp:nvSpPr>
      <dsp:spPr>
        <a:xfrm>
          <a:off x="3082700" y="3296596"/>
          <a:ext cx="2547203" cy="1095704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是否行政督促</a:t>
          </a:r>
        </a:p>
      </dsp:txBody>
      <dsp:txXfrm>
        <a:off x="3082700" y="3296596"/>
        <a:ext cx="2547203" cy="1095704"/>
      </dsp:txXfrm>
    </dsp:sp>
    <dsp:sp modelId="{4EE3F4A0-A2DE-4023-8304-8E9482EB7E31}">
      <dsp:nvSpPr>
        <dsp:cNvPr id="0" name=""/>
        <dsp:cNvSpPr/>
      </dsp:nvSpPr>
      <dsp:spPr>
        <a:xfrm>
          <a:off x="6164816" y="3296596"/>
          <a:ext cx="2547203" cy="1095704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《</a:t>
          </a: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九年制义务教育法</a:t>
          </a:r>
          <a:r>
            <a:rPr lang="en-US" altLang="zh-CN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》</a:t>
          </a:r>
          <a:endParaRPr lang="zh-CN" altLang="en-US" sz="2800" b="1" kern="1200" dirty="0" smtClean="0">
            <a:solidFill>
              <a:srgbClr val="C00000"/>
            </a:solidFill>
            <a:latin typeface="方正楷体_GBK" pitchFamily="65" charset="-122"/>
            <a:ea typeface="方正楷体_GBK" pitchFamily="65" charset="-122"/>
            <a:cs typeface="+mn-cs"/>
          </a:endParaRPr>
        </a:p>
      </dsp:txBody>
      <dsp:txXfrm>
        <a:off x="6164816" y="3296596"/>
        <a:ext cx="2547203" cy="10957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722B3-F24B-4CAB-83F2-4607C67D31F6}">
      <dsp:nvSpPr>
        <dsp:cNvPr id="0" name=""/>
        <dsp:cNvSpPr/>
      </dsp:nvSpPr>
      <dsp:spPr>
        <a:xfrm>
          <a:off x="0" y="551"/>
          <a:ext cx="10028829" cy="1454227"/>
        </a:xfrm>
        <a:prstGeom prst="round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sp:txBody>
      <dsp:txXfrm>
        <a:off x="70990" y="71541"/>
        <a:ext cx="9886849" cy="13122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68C22-E781-4C4C-8771-CEDCEA134398}">
      <dsp:nvSpPr>
        <dsp:cNvPr id="0" name=""/>
        <dsp:cNvSpPr/>
      </dsp:nvSpPr>
      <dsp:spPr>
        <a:xfrm>
          <a:off x="3816265" y="2234824"/>
          <a:ext cx="1457117" cy="887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4279"/>
              </a:lnTo>
              <a:lnTo>
                <a:pt x="1457117" y="634279"/>
              </a:lnTo>
              <a:lnTo>
                <a:pt x="1457117" y="8871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EBD50-DC01-4F37-9675-2B63A87CD55A}">
      <dsp:nvSpPr>
        <dsp:cNvPr id="0" name=""/>
        <dsp:cNvSpPr/>
      </dsp:nvSpPr>
      <dsp:spPr>
        <a:xfrm>
          <a:off x="2359147" y="2234824"/>
          <a:ext cx="1457117" cy="887167"/>
        </a:xfrm>
        <a:custGeom>
          <a:avLst/>
          <a:gdLst/>
          <a:ahLst/>
          <a:cxnLst/>
          <a:rect l="0" t="0" r="0" b="0"/>
          <a:pathLst>
            <a:path>
              <a:moveTo>
                <a:pt x="1457117" y="0"/>
              </a:moveTo>
              <a:lnTo>
                <a:pt x="1457117" y="634279"/>
              </a:lnTo>
              <a:lnTo>
                <a:pt x="0" y="634279"/>
              </a:lnTo>
              <a:lnTo>
                <a:pt x="0" y="8871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483D8F-6F3B-46B0-8153-D63595B37E9F}">
      <dsp:nvSpPr>
        <dsp:cNvPr id="0" name=""/>
        <dsp:cNvSpPr/>
      </dsp:nvSpPr>
      <dsp:spPr>
        <a:xfrm>
          <a:off x="2" y="1011869"/>
          <a:ext cx="7632524" cy="1222954"/>
        </a:xfrm>
        <a:prstGeom prst="rect">
          <a:avLst/>
        </a:prstGeom>
        <a:solidFill>
          <a:srgbClr val="FF000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solidFill>
                <a:schemeClr val="bg1"/>
              </a:solidFill>
              <a:latin typeface="方正仿宋_GBK" pitchFamily="65" charset="-122"/>
              <a:ea typeface="方正仿宋_GBK" pitchFamily="65" charset="-122"/>
            </a:rPr>
            <a:t>    </a:t>
          </a: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二是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特别关注在行政区外就读的贫困学生资助问题</a:t>
          </a:r>
        </a:p>
      </dsp:txBody>
      <dsp:txXfrm>
        <a:off x="2" y="1011869"/>
        <a:ext cx="7632524" cy="1222954"/>
      </dsp:txXfrm>
    </dsp:sp>
    <dsp:sp modelId="{65032F20-1A8B-40FD-858F-3B3CD85007B4}">
      <dsp:nvSpPr>
        <dsp:cNvPr id="0" name=""/>
        <dsp:cNvSpPr/>
      </dsp:nvSpPr>
      <dsp:spPr>
        <a:xfrm>
          <a:off x="1154918" y="3121992"/>
          <a:ext cx="2408458" cy="999859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有的重复享受资助</a:t>
          </a:r>
        </a:p>
      </dsp:txBody>
      <dsp:txXfrm>
        <a:off x="1154918" y="3121992"/>
        <a:ext cx="2408458" cy="999859"/>
      </dsp:txXfrm>
    </dsp:sp>
    <dsp:sp modelId="{A0192144-9179-46A5-B6A8-5C25DCBAB324}">
      <dsp:nvSpPr>
        <dsp:cNvPr id="0" name=""/>
        <dsp:cNvSpPr/>
      </dsp:nvSpPr>
      <dsp:spPr>
        <a:xfrm>
          <a:off x="4069153" y="3121992"/>
          <a:ext cx="2408458" cy="999859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有的未享受资助</a:t>
          </a:r>
        </a:p>
      </dsp:txBody>
      <dsp:txXfrm>
        <a:off x="4069153" y="3121992"/>
        <a:ext cx="2408458" cy="99985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722B3-F24B-4CAB-83F2-4607C67D31F6}">
      <dsp:nvSpPr>
        <dsp:cNvPr id="0" name=""/>
        <dsp:cNvSpPr/>
      </dsp:nvSpPr>
      <dsp:spPr>
        <a:xfrm>
          <a:off x="0" y="551"/>
          <a:ext cx="10028829" cy="1454227"/>
        </a:xfrm>
        <a:prstGeom prst="round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  <a:cs typeface="+mn-cs"/>
            </a:rPr>
            <a:t>一、教育扶贫</a:t>
          </a:r>
          <a:r>
            <a:rPr lang="zh-CN" sz="4800" kern="1200" dirty="0" smtClean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rPr>
            <a:t>需要注意和把握重点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（</a:t>
          </a:r>
          <a:r>
            <a:rPr lang="zh-CN" altLang="en-US" sz="3600" b="1" kern="1200" dirty="0" smtClean="0">
              <a:solidFill>
                <a:srgbClr val="F6EE5B"/>
              </a:solidFill>
              <a:latin typeface="方正粗黑宋简体" pitchFamily="2" charset="-122"/>
              <a:ea typeface="方正粗黑宋简体" pitchFamily="2" charset="-122"/>
              <a:cs typeface="+mn-cs"/>
            </a:rPr>
            <a:t>四个特别关注</a:t>
          </a:r>
          <a:r>
            <a:rPr lang="zh-CN" altLang="en-US" sz="4000" kern="1200" dirty="0" smtClean="0">
              <a:solidFill>
                <a:srgbClr val="FF0000"/>
              </a:solidFill>
              <a:latin typeface="+mj-ea"/>
              <a:ea typeface="+mj-ea"/>
            </a:rPr>
            <a:t>）</a:t>
          </a:r>
          <a:endParaRPr lang="zh-CN" altLang="en-US" sz="4800" kern="1200" dirty="0">
            <a:solidFill>
              <a:srgbClr val="FF0000"/>
            </a:solidFill>
            <a:latin typeface="+mj-ea"/>
            <a:ea typeface="+mj-ea"/>
            <a:cs typeface="+mn-cs"/>
          </a:endParaRPr>
        </a:p>
      </dsp:txBody>
      <dsp:txXfrm>
        <a:off x="70990" y="71541"/>
        <a:ext cx="9886849" cy="131224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68C22-E781-4C4C-8771-CEDCEA134398}">
      <dsp:nvSpPr>
        <dsp:cNvPr id="0" name=""/>
        <dsp:cNvSpPr/>
      </dsp:nvSpPr>
      <dsp:spPr>
        <a:xfrm>
          <a:off x="3888270" y="1451441"/>
          <a:ext cx="1844728" cy="8689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1247"/>
              </a:lnTo>
              <a:lnTo>
                <a:pt x="1844728" y="621247"/>
              </a:lnTo>
              <a:lnTo>
                <a:pt x="1844728" y="8689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EBD50-DC01-4F37-9675-2B63A87CD55A}">
      <dsp:nvSpPr>
        <dsp:cNvPr id="0" name=""/>
        <dsp:cNvSpPr/>
      </dsp:nvSpPr>
      <dsp:spPr>
        <a:xfrm>
          <a:off x="1957061" y="1451441"/>
          <a:ext cx="1931208" cy="868939"/>
        </a:xfrm>
        <a:custGeom>
          <a:avLst/>
          <a:gdLst/>
          <a:ahLst/>
          <a:cxnLst/>
          <a:rect l="0" t="0" r="0" b="0"/>
          <a:pathLst>
            <a:path>
              <a:moveTo>
                <a:pt x="1931208" y="0"/>
              </a:moveTo>
              <a:lnTo>
                <a:pt x="1931208" y="621247"/>
              </a:lnTo>
              <a:lnTo>
                <a:pt x="0" y="621247"/>
              </a:lnTo>
              <a:lnTo>
                <a:pt x="0" y="8689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483D8F-6F3B-46B0-8153-D63595B37E9F}">
      <dsp:nvSpPr>
        <dsp:cNvPr id="0" name=""/>
        <dsp:cNvSpPr/>
      </dsp:nvSpPr>
      <dsp:spPr>
        <a:xfrm>
          <a:off x="3301" y="720231"/>
          <a:ext cx="7769936" cy="731210"/>
        </a:xfrm>
        <a:prstGeom prst="rect">
          <a:avLst/>
        </a:prstGeom>
        <a:solidFill>
          <a:srgbClr val="FF0000">
            <a:alpha val="5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三是</a:t>
          </a:r>
          <a:r>
            <a:rPr lang="zh-CN" altLang="zh-CN" sz="3600" b="1" kern="1200" dirty="0" smtClean="0">
              <a:solidFill>
                <a:srgbClr val="FBF7B7"/>
              </a:solidFill>
              <a:latin typeface="方正粗黑宋简体" pitchFamily="2" charset="-122"/>
              <a:ea typeface="方正粗黑宋简体" pitchFamily="2" charset="-122"/>
            </a:rPr>
            <a:t>要特别关注收费问题</a:t>
          </a:r>
        </a:p>
      </dsp:txBody>
      <dsp:txXfrm>
        <a:off x="3301" y="720231"/>
        <a:ext cx="7769936" cy="731210"/>
      </dsp:txXfrm>
    </dsp:sp>
    <dsp:sp modelId="{65032F20-1A8B-40FD-858F-3B3CD85007B4}">
      <dsp:nvSpPr>
        <dsp:cNvPr id="0" name=""/>
        <dsp:cNvSpPr/>
      </dsp:nvSpPr>
      <dsp:spPr>
        <a:xfrm>
          <a:off x="360025" y="2320381"/>
          <a:ext cx="3194072" cy="1797253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对义务教育阶段和中职贫困学生先收费后退费</a:t>
          </a:r>
        </a:p>
      </dsp:txBody>
      <dsp:txXfrm>
        <a:off x="360025" y="2320381"/>
        <a:ext cx="3194072" cy="1797253"/>
      </dsp:txXfrm>
    </dsp:sp>
    <dsp:sp modelId="{A0192144-9179-46A5-B6A8-5C25DCBAB324}">
      <dsp:nvSpPr>
        <dsp:cNvPr id="0" name=""/>
        <dsp:cNvSpPr/>
      </dsp:nvSpPr>
      <dsp:spPr>
        <a:xfrm>
          <a:off x="4049482" y="2320381"/>
          <a:ext cx="3367032" cy="2085272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  <a:cs typeface="+mn-cs"/>
            </a:rPr>
            <a:t>代收体检、保险等费用，未给学生和家长讲清楚</a:t>
          </a:r>
        </a:p>
      </dsp:txBody>
      <dsp:txXfrm>
        <a:off x="4049482" y="2320381"/>
        <a:ext cx="3367032" cy="20852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3#5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3#5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1" y="0"/>
            <a:ext cx="3960284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>
                <a:solidFill>
                  <a:schemeClr val="tx1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5177367" y="0"/>
            <a:ext cx="3964517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2000"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AA0236DF-49EE-4B5D-95C8-153B30969BCA}" type="datetime1">
              <a:rPr lang="zh-CN" altLang="en-US"/>
              <a:pPr>
                <a:defRPr/>
              </a:pPr>
              <a:t>2020/5/25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98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79877" name="备注占位符 4"/>
          <p:cNvSpPr>
            <a:spLocks noGrp="1"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Bef>
                <a:spcPct val="30000"/>
              </a:spcBef>
            </a:pPr>
            <a:r>
              <a:rPr lang="zh-CN" altLang="en-US" sz="1200">
                <a:solidFill>
                  <a:schemeClr val="tx1"/>
                </a:solidFill>
              </a:rPr>
              <a:t>单击此处编辑母版文本样式</a:t>
            </a:r>
          </a:p>
          <a:p>
            <a:pPr eaLnBrk="0" hangingPunct="0">
              <a:spcBef>
                <a:spcPct val="30000"/>
              </a:spcBef>
            </a:pPr>
            <a:r>
              <a:rPr lang="zh-CN" altLang="en-US" sz="1200">
                <a:solidFill>
                  <a:schemeClr val="tx1"/>
                </a:solidFill>
              </a:rPr>
              <a:t>第二级</a:t>
            </a:r>
          </a:p>
          <a:p>
            <a:pPr eaLnBrk="0" hangingPunct="0">
              <a:spcBef>
                <a:spcPct val="30000"/>
              </a:spcBef>
            </a:pPr>
            <a:r>
              <a:rPr lang="zh-CN" altLang="en-US" sz="1200">
                <a:solidFill>
                  <a:schemeClr val="tx1"/>
                </a:solidFill>
              </a:rPr>
              <a:t>第三级</a:t>
            </a:r>
          </a:p>
          <a:p>
            <a:pPr eaLnBrk="0" hangingPunct="0">
              <a:spcBef>
                <a:spcPct val="30000"/>
              </a:spcBef>
            </a:pPr>
            <a:r>
              <a:rPr lang="zh-CN" altLang="en-US" sz="1200">
                <a:solidFill>
                  <a:schemeClr val="tx1"/>
                </a:solidFill>
              </a:rPr>
              <a:t>第四级</a:t>
            </a:r>
          </a:p>
          <a:p>
            <a:pPr eaLnBrk="0" hangingPunct="0">
              <a:spcBef>
                <a:spcPct val="30000"/>
              </a:spcBef>
            </a:pPr>
            <a:r>
              <a:rPr lang="zh-CN" altLang="en-US" sz="1200">
                <a:solidFill>
                  <a:schemeClr val="tx1"/>
                </a:solidFill>
              </a:rPr>
              <a:t>第五级</a:t>
            </a:r>
          </a:p>
        </p:txBody>
      </p:sp>
      <p:sp>
        <p:nvSpPr>
          <p:cNvPr id="1843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513910"/>
            <a:ext cx="3960284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>
                <a:solidFill>
                  <a:schemeClr val="tx1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7367" y="6513910"/>
            <a:ext cx="3964517" cy="3429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>
                <a:ea typeface="微软雅黑" pitchFamily="34" charset="-122"/>
              </a:defRPr>
            </a:lvl1pPr>
          </a:lstStyle>
          <a:p>
            <a:pPr>
              <a:defRPr/>
            </a:pPr>
            <a:fld id="{102EF0AA-70FC-458A-A697-DFBD447B410A}" type="slidenum">
              <a:rPr lang="zh-CN" altLang="en-US"/>
              <a:pPr>
                <a:defRPr/>
              </a:pPr>
              <a:t>‹#›</a:t>
            </a:fld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57590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defTabSz="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42869" algn="l" defTabSz="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85738" algn="l" defTabSz="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928607" algn="l" defTabSz="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571476" algn="l" defTabSz="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214345" algn="l" defTabSz="128573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57214" algn="l" defTabSz="128573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00082" algn="l" defTabSz="128573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42951" algn="l" defTabSz="128573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FD7B1-5C87-4D61-B0B7-5BB40A1F55CB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DB477-49FD-4398-B551-77780868CD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6251" y="27457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6251" y="1717755"/>
            <a:ext cx="11571447" cy="4774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687BD-1F3B-4720-A630-9088ED4B3311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BDF52-0F97-4597-A2D3-EBDF75E88B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34836" y="274574"/>
            <a:ext cx="2892862" cy="621807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6251" y="274574"/>
            <a:ext cx="8464299" cy="621807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79114-2EC0-46C3-96D7-EEEE79D27CD6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B5D8D-4E9E-4846-A291-921E2F70B8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</p:spPr>
        <p:txBody>
          <a:bodyPr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58D05-8E9E-46B7-8E02-828FE6AB7D66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1EA81-8B37-48F0-83BD-0060A4B756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6C0B-2AEF-4889-9D25-88ECFFA32710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27EA0-F169-40C1-9749-977D4A5A66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</p:spPr>
        <p:txBody>
          <a:bodyPr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525E6-DDC2-49C8-95F9-0049588E0893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BDEB1-09C7-4323-B8C4-04CC52A725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AF4D4-F498-4264-98EC-746EE71BE5B2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DB931-4A75-4A2D-B222-3B18C60A4F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BBCE2-D1A0-40D6-AA54-61A1A797589C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F4956-64E4-4948-B0BC-4576966F2D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92A1C-2169-449E-A2D9-F4A59A69DDE5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C1ED8-6027-4697-8A1E-67FD0ABA8B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2AFA-68CF-4350-80F7-8B8598E91D5D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180E4-696A-4F92-99FA-D8A712F4C6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</p:spPr>
        <p:txBody>
          <a:bodyPr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5A5D6-865E-4A22-9B52-B2225AD8EE84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DB1F-59B2-4DF2-8F6C-99923A3DA7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</p:spPr>
        <p:txBody>
          <a:bodyPr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</p:spPr>
        <p:txBody>
          <a:bodyPr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912DC-9C4C-49CF-8B89-96B32AC376BD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851B5-A1B5-4FD2-A08A-025FE117BE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9D7FF-04E3-4F05-BF29-87EFA7E1B5F4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7C4FC-4737-4732-9D0B-9766D69589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FF2D7-20EF-4372-A81D-486EC33A1CDF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D7C06-9ADF-4E8F-8B3D-1D91D46776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6251" y="27457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6251" y="1717755"/>
            <a:ext cx="11571447" cy="4774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5D48E-D304-420A-8A6A-12F24C08ADBB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F6D85-B6CC-470D-95C4-98D1E77F1B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B6E81-7BE3-4F49-A341-59411338EB14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A6451-1B9F-40E1-A846-70AC90FDDC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6251" y="27457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6251" y="1717755"/>
            <a:ext cx="5678580" cy="477488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49118" y="1717755"/>
            <a:ext cx="5678580" cy="4774888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D6C6D-650B-4D1C-9CF5-F34353DE8DFE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787B5-16B1-4252-B37C-C43BE9B966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</p:spPr>
        <p:txBody>
          <a:bodyPr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146A3-A890-45AD-B689-39AFAF75A03E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3F952-7B29-41B2-9998-00D524B9CD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4E0B2-D055-4F2B-947E-2A8CAD07ACAE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79F61-DE3F-4E3D-8B99-BABA701F82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</p:spPr>
        <p:txBody>
          <a:bodyPr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563F-2918-42D9-A6B2-05E53DC68F6E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B02CC-1A29-4527-AE92-35ACC91A1E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29F1D-2C96-421A-AE41-4531CFBEC5B9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BA827-7649-4D99-A801-F7F0CE2CFB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324CC-1B17-4E9E-A412-D56D8AFEEFA9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93905-6997-4A37-9595-88F23F1811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140FE-430C-4E93-9659-66390634B132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6079B-6F0F-46E3-A9A5-9DC354F5D2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44F7E-7C9B-4FEE-BCE7-07CC40D500A3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FFA0B-6962-4B5E-A208-418516FAB2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</p:spPr>
        <p:txBody>
          <a:bodyPr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BDA74-DDCE-4EB1-BC96-4AD76232D029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AD0B2-406D-40D2-A27A-B1490CA59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</p:spPr>
        <p:txBody>
          <a:bodyPr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</p:spPr>
        <p:txBody>
          <a:bodyPr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98667-D646-4F91-BB7D-D0CDEE2F55D6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66041-183D-4EA4-BBB9-45BCBBD968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3DF6D-794E-4BF4-AE0F-6BD6F2AB0D9A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5A4F6-B3A3-437D-AA9A-C56138C66C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6E1E9-0AC9-42FE-86EE-6522A44DE72B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5FD6-9033-4B71-9272-C07CBD306A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8F59-C461-4180-A15A-AA8F223721B1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C0DDC-113A-4252-9B81-53158F12F0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6251" y="27457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F7C99-CE32-497B-8811-78190EEFC4D4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55861-78E2-4A5D-BC37-99AFF8D4C0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49576-C2A3-4DE8-A875-71B2D7270046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127CB-24FF-415B-8C0E-5B7B904ED5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CED37-774D-4492-A30B-39E959AF7CBF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A0402-D539-48BE-AE38-FDC4D3491F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9E0A0-EBB3-4AA5-8431-B4F2EE4761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01E0E-55FF-4F2B-B56D-DC79B2E3F9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2"/>
            <a:ext cx="10928589" cy="155033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 algn="ctr">
              <a:buNone/>
              <a:defRPr/>
            </a:lvl1pPr>
            <a:lvl2pPr marL="642869" indent="0" algn="ctr">
              <a:buNone/>
              <a:defRPr/>
            </a:lvl2pPr>
            <a:lvl3pPr marL="1285738" indent="0" algn="ctr">
              <a:buNone/>
              <a:defRPr/>
            </a:lvl3pPr>
            <a:lvl4pPr marL="1928607" indent="0" algn="ctr">
              <a:buNone/>
              <a:defRPr/>
            </a:lvl4pPr>
            <a:lvl5pPr marL="2571476" indent="0" algn="ctr">
              <a:buNone/>
              <a:defRPr/>
            </a:lvl5pPr>
            <a:lvl6pPr marL="3214345" indent="0" algn="ctr">
              <a:buNone/>
              <a:defRPr/>
            </a:lvl6pPr>
            <a:lvl7pPr marL="3857214" indent="0" algn="ctr">
              <a:buNone/>
              <a:defRPr/>
            </a:lvl7pPr>
            <a:lvl8pPr marL="4500082" indent="0" algn="ctr">
              <a:buNone/>
              <a:defRPr/>
            </a:lvl8pPr>
            <a:lvl9pPr marL="5142951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42858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37825-B524-4FCA-A86F-4680B77D0B98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392864" y="6703597"/>
            <a:ext cx="407143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14300" y="6703597"/>
            <a:ext cx="3000005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2AACA-574F-4D3D-983D-EA036E4B29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9"/>
            <a:ext cx="10928589" cy="1436486"/>
          </a:xfrm>
          <a:prstGeom prst="rect">
            <a:avLst/>
          </a:prstGeom>
        </p:spPr>
        <p:txBody>
          <a:bodyPr lIns="128574" tIns="64287" rIns="128574" bIns="64287" anchor="t"/>
          <a:lstStyle>
            <a:lvl1pPr algn="l">
              <a:defRPr sz="56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1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2800"/>
            </a:lvl1pPr>
            <a:lvl2pPr marL="642869" indent="0">
              <a:buNone/>
              <a:defRPr sz="2500"/>
            </a:lvl2pPr>
            <a:lvl3pPr marL="1285738" indent="0">
              <a:buNone/>
              <a:defRPr sz="2200"/>
            </a:lvl3pPr>
            <a:lvl4pPr marL="1928607" indent="0">
              <a:buNone/>
              <a:defRPr sz="2000"/>
            </a:lvl4pPr>
            <a:lvl5pPr marL="2571476" indent="0">
              <a:buNone/>
              <a:defRPr sz="2000"/>
            </a:lvl5pPr>
            <a:lvl6pPr marL="3214345" indent="0">
              <a:buNone/>
              <a:defRPr sz="2000"/>
            </a:lvl6pPr>
            <a:lvl7pPr marL="3857214" indent="0">
              <a:buNone/>
              <a:defRPr sz="2000"/>
            </a:lvl7pPr>
            <a:lvl8pPr marL="4500082" indent="0">
              <a:buNone/>
              <a:defRPr sz="2000"/>
            </a:lvl8pPr>
            <a:lvl9pPr marL="5142951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8"/>
            <a:ext cx="5678580" cy="4773214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7"/>
            <a:ext cx="5680813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4" y="1618976"/>
            <a:ext cx="5683045" cy="674713"/>
          </a:xfrm>
          <a:prstGeom prst="rect">
            <a:avLst/>
          </a:prstGeom>
        </p:spPr>
        <p:txBody>
          <a:bodyPr lIns="128574" tIns="64287" rIns="128574" bIns="64287" anchor="b"/>
          <a:lstStyle>
            <a:lvl1pPr marL="0" indent="0">
              <a:buNone/>
              <a:defRPr sz="3400" b="1"/>
            </a:lvl1pPr>
            <a:lvl2pPr marL="642869" indent="0">
              <a:buNone/>
              <a:defRPr sz="2800" b="1"/>
            </a:lvl2pPr>
            <a:lvl3pPr marL="1285738" indent="0">
              <a:buNone/>
              <a:defRPr sz="2500" b="1"/>
            </a:lvl3pPr>
            <a:lvl4pPr marL="1928607" indent="0">
              <a:buNone/>
              <a:defRPr sz="2200" b="1"/>
            </a:lvl4pPr>
            <a:lvl5pPr marL="2571476" indent="0">
              <a:buNone/>
              <a:defRPr sz="2200" b="1"/>
            </a:lvl5pPr>
            <a:lvl6pPr marL="3214345" indent="0">
              <a:buNone/>
              <a:defRPr sz="2200" b="1"/>
            </a:lvl6pPr>
            <a:lvl7pPr marL="3857214" indent="0">
              <a:buNone/>
              <a:defRPr sz="2200" b="1"/>
            </a:lvl7pPr>
            <a:lvl8pPr marL="4500082" indent="0">
              <a:buNone/>
              <a:defRPr sz="2200" b="1"/>
            </a:lvl8pPr>
            <a:lvl9pPr marL="5142951" indent="0">
              <a:buNone/>
              <a:defRPr sz="2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4" y="2293687"/>
            <a:ext cx="5683045" cy="4167145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62" y="287967"/>
            <a:ext cx="4229918" cy="1225533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8"/>
            <a:ext cx="7187511" cy="6172867"/>
          </a:xfrm>
          <a:prstGeom prst="rect">
            <a:avLst/>
          </a:prstGeom>
        </p:spPr>
        <p:txBody>
          <a:bodyPr lIns="128574" tIns="64287" rIns="128574" bIns="64287"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62" y="1513501"/>
            <a:ext cx="4229918" cy="4947334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  <a:prstGeom prst="rect">
            <a:avLst/>
          </a:prstGeom>
        </p:spPr>
        <p:txBody>
          <a:bodyPr lIns="128574" tIns="64287" rIns="128574" bIns="64287" anchor="b"/>
          <a:lstStyle>
            <a:lvl1pPr algn="l">
              <a:defRPr sz="28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0"/>
            <a:ext cx="7714298" cy="4339590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4500"/>
            </a:lvl1pPr>
            <a:lvl2pPr marL="642869" indent="0">
              <a:buNone/>
              <a:defRPr sz="3900"/>
            </a:lvl2pPr>
            <a:lvl3pPr marL="1285738" indent="0">
              <a:buNone/>
              <a:defRPr sz="3400"/>
            </a:lvl3pPr>
            <a:lvl4pPr marL="1928607" indent="0">
              <a:buNone/>
              <a:defRPr sz="2800"/>
            </a:lvl4pPr>
            <a:lvl5pPr marL="2571476" indent="0">
              <a:buNone/>
              <a:defRPr sz="2800"/>
            </a:lvl5pPr>
            <a:lvl6pPr marL="3214345" indent="0">
              <a:buNone/>
              <a:defRPr sz="2800"/>
            </a:lvl6pPr>
            <a:lvl7pPr marL="3857214" indent="0">
              <a:buNone/>
              <a:defRPr sz="2800"/>
            </a:lvl7pPr>
            <a:lvl8pPr marL="4500082" indent="0">
              <a:buNone/>
              <a:defRPr sz="2800"/>
            </a:lvl8pPr>
            <a:lvl9pPr marL="5142951" indent="0">
              <a:buNone/>
              <a:defRPr sz="2800"/>
            </a:lvl9pPr>
          </a:lstStyle>
          <a:p>
            <a:pPr lvl="0"/>
            <a:endParaRPr lang="zh-CN" altLang="en-US" noProof="0" smtClean="0">
              <a:sym typeface="Verdana" panose="020B060403050404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  <a:prstGeom prst="rect">
            <a:avLst/>
          </a:prstGeom>
        </p:spPr>
        <p:txBody>
          <a:bodyPr lIns="128574" tIns="64287" rIns="128574" bIns="64287"/>
          <a:lstStyle>
            <a:lvl1pPr marL="0" indent="0">
              <a:buNone/>
              <a:defRPr sz="2000"/>
            </a:lvl1pPr>
            <a:lvl2pPr marL="642869" indent="0">
              <a:buNone/>
              <a:defRPr sz="1700"/>
            </a:lvl2pPr>
            <a:lvl3pPr marL="1285738" indent="0">
              <a:buNone/>
              <a:defRPr sz="1400"/>
            </a:lvl3pPr>
            <a:lvl4pPr marL="1928607" indent="0">
              <a:buNone/>
              <a:defRPr sz="1300"/>
            </a:lvl4pPr>
            <a:lvl5pPr marL="2571476" indent="0">
              <a:buNone/>
              <a:defRPr sz="1300"/>
            </a:lvl5pPr>
            <a:lvl6pPr marL="3214345" indent="0">
              <a:buNone/>
              <a:defRPr sz="1300"/>
            </a:lvl6pPr>
            <a:lvl7pPr marL="3857214" indent="0">
              <a:buNone/>
              <a:defRPr sz="1300"/>
            </a:lvl7pPr>
            <a:lvl8pPr marL="4500082" indent="0">
              <a:buNone/>
              <a:defRPr sz="1300"/>
            </a:lvl8pPr>
            <a:lvl9pPr marL="5142951" indent="0">
              <a:buNone/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>
    <p:random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8" y="289642"/>
            <a:ext cx="11571447" cy="1205442"/>
          </a:xfrm>
          <a:prstGeom prst="rect">
            <a:avLst/>
          </a:prstGeom>
        </p:spPr>
        <p:txBody>
          <a:bodyPr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1687618"/>
            <a:ext cx="11571447" cy="4773214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  <a:prstGeom prst="rect">
            <a:avLst/>
          </a:prstGeom>
        </p:spPr>
        <p:txBody>
          <a:bodyPr vert="eaVert" lIns="128574" tIns="64287" rIns="128574" bIns="6428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Relationship Id="rId14" Type="http://schemas.openxmlformats.org/officeDocument/2006/relationships/image" Target="../media/image5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Relationship Id="rId14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3.JPG"/>
          <p:cNvPicPr>
            <a:picLocks noChangeAspect="1"/>
          </p:cNvPicPr>
          <p:nvPr userDrawn="1"/>
        </p:nvPicPr>
        <p:blipFill>
          <a:blip r:embed="rId30" cstate="print"/>
          <a:stretch>
            <a:fillRect/>
          </a:stretch>
        </p:blipFill>
        <p:spPr>
          <a:xfrm>
            <a:off x="1463" y="0"/>
            <a:ext cx="12854236" cy="7232650"/>
          </a:xfrm>
          <a:prstGeom prst="rect">
            <a:avLst/>
          </a:prstGeom>
        </p:spPr>
      </p:pic>
      <p:pic>
        <p:nvPicPr>
          <p:cNvPr id="10" name="图片 9" descr="红绸带 (8).png"/>
          <p:cNvPicPr>
            <a:picLocks noChangeAspect="1"/>
          </p:cNvPicPr>
          <p:nvPr userDrawn="1"/>
        </p:nvPicPr>
        <p:blipFill>
          <a:blip r:embed="rId31" cstate="print"/>
          <a:stretch>
            <a:fillRect/>
          </a:stretch>
        </p:blipFill>
        <p:spPr>
          <a:xfrm>
            <a:off x="0" y="4920170"/>
            <a:ext cx="12857163" cy="2312480"/>
          </a:xfrm>
          <a:prstGeom prst="rect">
            <a:avLst/>
          </a:prstGeom>
        </p:spPr>
      </p:pic>
      <p:pic>
        <p:nvPicPr>
          <p:cNvPr id="11" name="图片 10" descr="爱国系列 (5).png"/>
          <p:cNvPicPr>
            <a:picLocks noChangeAspect="1"/>
          </p:cNvPicPr>
          <p:nvPr userDrawn="1"/>
        </p:nvPicPr>
        <p:blipFill>
          <a:blip r:embed="rId32" cstate="print"/>
          <a:stretch>
            <a:fillRect/>
          </a:stretch>
        </p:blipFill>
        <p:spPr>
          <a:xfrm>
            <a:off x="8156701" y="3472315"/>
            <a:ext cx="4449943" cy="2880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4078" r:id="rId12"/>
    <p:sldLayoutId id="2147484089" r:id="rId13"/>
    <p:sldLayoutId id="2147484090" r:id="rId14"/>
    <p:sldLayoutId id="2147484091" r:id="rId15"/>
    <p:sldLayoutId id="2147484093" r:id="rId16"/>
    <p:sldLayoutId id="2147484095" r:id="rId17"/>
    <p:sldLayoutId id="2147484096" r:id="rId18"/>
    <p:sldLayoutId id="2147484097" r:id="rId19"/>
    <p:sldLayoutId id="2147484098" r:id="rId20"/>
    <p:sldLayoutId id="2147484099" r:id="rId21"/>
    <p:sldLayoutId id="2147484100" r:id="rId22"/>
    <p:sldLayoutId id="2147484101" r:id="rId23"/>
    <p:sldLayoutId id="2147484103" r:id="rId24"/>
    <p:sldLayoutId id="2147484104" r:id="rId25"/>
    <p:sldLayoutId id="2147484105" r:id="rId26"/>
    <p:sldLayoutId id="2147484106" r:id="rId27"/>
    <p:sldLayoutId id="2147484107" r:id="rId28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5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9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85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86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  <p:sldLayoutId id="2147484087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42858" y="289642"/>
            <a:ext cx="11571447" cy="120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574" tIns="64287" rIns="128574" bIns="642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" pitchFamily="34" charset="0"/>
              </a:rPr>
              <a:t>“新文明、新生活、新素质、新风采”女带头人培训班课件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42858" y="1687618"/>
            <a:ext cx="11571447" cy="477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574" tIns="64287" rIns="128574" bIns="642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Arial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Arial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Arial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Arial" pitchFamily="34" charset="0"/>
              </a:rPr>
              <a:t>第五级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2858" y="6586400"/>
            <a:ext cx="3000005" cy="50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128574" tIns="64287" rIns="128574" bIns="64287" numCol="1" anchor="t" anchorCtr="0" compatLnSpc="1"/>
          <a:lstStyle>
            <a:lvl1pPr eaLnBrk="0" hangingPunct="0">
              <a:defRPr sz="20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26231D52-F2B6-463E-8A9C-D7E3DFFA323E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92864" y="6586400"/>
            <a:ext cx="4071435" cy="50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128574" tIns="64287" rIns="128574" bIns="64287" numCol="1" anchor="t" anchorCtr="0" compatLnSpc="1"/>
          <a:lstStyle>
            <a:lvl1pPr algn="ctr" eaLnBrk="0" hangingPunct="0">
              <a:defRPr sz="20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14300" y="6586400"/>
            <a:ext cx="3000005" cy="502268"/>
          </a:xfrm>
          <a:prstGeom prst="rect">
            <a:avLst/>
          </a:prstGeom>
          <a:noFill/>
          <a:ln>
            <a:noFill/>
          </a:ln>
        </p:spPr>
        <p:txBody>
          <a:bodyPr vert="horz" wrap="square" lIns="128574" tIns="64287" rIns="128574" bIns="64287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tx1"/>
                </a:solidFill>
                <a:ea typeface="微软雅黑" pitchFamily="34" charset="-122"/>
              </a:defRPr>
            </a:lvl1pPr>
          </a:lstStyle>
          <a:p>
            <a:pPr>
              <a:defRPr/>
            </a:pPr>
            <a:fld id="{12E84F76-8BBD-4C61-8C2C-F0675AB168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4343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237951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  <p:sldLayoutId id="2147484075" r:id="rId12"/>
  </p:sldLayoutIdLst>
  <p:transition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itchFamily="34" charset="0"/>
        </a:defRPr>
      </a:lvl5pPr>
      <a:lvl6pPr marL="642869" algn="l" rtl="0" fontAlgn="base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6pPr>
      <a:lvl7pPr marL="1285738" algn="l" rtl="0" fontAlgn="base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7pPr>
      <a:lvl8pPr marL="1928607" algn="l" rtl="0" fontAlgn="base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8pPr>
      <a:lvl9pPr marL="2571476" algn="l" rtl="0" fontAlgn="base">
        <a:spcBef>
          <a:spcPct val="0"/>
        </a:spcBef>
        <a:spcAft>
          <a:spcPct val="0"/>
        </a:spcAft>
        <a:defRPr sz="2800">
          <a:solidFill>
            <a:srgbClr val="41969D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rgbClr val="41969D"/>
          </a:solidFill>
          <a:latin typeface="+mn-lt"/>
          <a:ea typeface="+mn-ea"/>
          <a:cs typeface="+mn-cs"/>
          <a:sym typeface="Arial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41969D"/>
          </a:solidFill>
          <a:latin typeface="+mn-lt"/>
          <a:ea typeface="+mn-ea"/>
          <a:sym typeface="Arial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41969D"/>
          </a:solidFill>
          <a:latin typeface="+mn-lt"/>
          <a:ea typeface="+mn-ea"/>
          <a:sym typeface="Arial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41969D"/>
          </a:solidFill>
          <a:latin typeface="+mn-lt"/>
          <a:ea typeface="+mn-ea"/>
          <a:sym typeface="Arial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41969D"/>
          </a:solidFill>
          <a:latin typeface="+mn-lt"/>
          <a:ea typeface="+mn-ea"/>
          <a:sym typeface="Arial" pitchFamily="34" charset="0"/>
        </a:defRPr>
      </a:lvl5pPr>
      <a:lvl6pPr marL="3535779" indent="-321434" algn="l" defTabSz="0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41969D"/>
          </a:solidFill>
          <a:latin typeface="+mn-lt"/>
          <a:ea typeface="+mn-ea"/>
          <a:sym typeface="Arial" panose="020B0604020202020204" pitchFamily="34" charset="0"/>
        </a:defRPr>
      </a:lvl6pPr>
      <a:lvl7pPr marL="4178648" indent="-321434" algn="l" defTabSz="0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41969D"/>
          </a:solidFill>
          <a:latin typeface="+mn-lt"/>
          <a:ea typeface="+mn-ea"/>
          <a:sym typeface="Arial" panose="020B0604020202020204" pitchFamily="34" charset="0"/>
        </a:defRPr>
      </a:lvl7pPr>
      <a:lvl8pPr marL="4821517" indent="-321434" algn="l" defTabSz="0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41969D"/>
          </a:solidFill>
          <a:latin typeface="+mn-lt"/>
          <a:ea typeface="+mn-ea"/>
          <a:sym typeface="Arial" panose="020B0604020202020204" pitchFamily="34" charset="0"/>
        </a:defRPr>
      </a:lvl8pPr>
      <a:lvl9pPr marL="5464386" indent="-321434" algn="l" defTabSz="0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41969D"/>
          </a:solidFill>
          <a:latin typeface="+mn-lt"/>
          <a:ea typeface="+mn-ea"/>
          <a:sym typeface="Arial" panose="020B060402020202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881065"/>
            <a:ext cx="12857163" cy="3515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128574" tIns="64287" rIns="128574" bIns="64287" anchor="ctr"/>
          <a:lstStyle/>
          <a:p>
            <a:pPr eaLnBrk="0" hangingPunct="0"/>
            <a:endParaRPr lang="zh-CN" altLang="en-US" sz="2500" dirty="0">
              <a:solidFill>
                <a:schemeClr val="tx1"/>
              </a:solidFill>
              <a:ea typeface="微软雅黑" pitchFamily="34" charset="-122"/>
              <a:sym typeface="Verdana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"/>
            <a:ext cx="12857163" cy="25448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128574" tIns="64287" rIns="128574" bIns="64287" anchor="ctr"/>
          <a:lstStyle/>
          <a:p>
            <a:pPr eaLnBrk="0" hangingPunct="0"/>
            <a:endParaRPr lang="zh-CN" altLang="en-US" sz="2500" dirty="0">
              <a:solidFill>
                <a:schemeClr val="tx1"/>
              </a:solidFill>
              <a:ea typeface="微软雅黑" pitchFamily="34" charset="-122"/>
              <a:sym typeface="Verdana" pitchFamily="34" charset="0"/>
            </a:endParaRPr>
          </a:p>
        </p:txBody>
      </p:sp>
      <p:pic>
        <p:nvPicPr>
          <p:cNvPr id="2052" name="Picture 5" descr="무료서식7 mast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2857163" cy="586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401814"/>
            <a:ext cx="12857163" cy="4821767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28574" tIns="64287" rIns="128574" bIns="64287" anchor="ctr"/>
          <a:lstStyle/>
          <a:p>
            <a:pPr eaLnBrk="0" hangingPunct="0"/>
            <a:endParaRPr lang="zh-CN" altLang="en-US" sz="2500" dirty="0">
              <a:solidFill>
                <a:schemeClr val="tx1"/>
              </a:solidFill>
              <a:ea typeface="微软雅黑" pitchFamily="34" charset="-122"/>
              <a:sym typeface="Verdana" pitchFamily="34" charset="0"/>
            </a:endParaRPr>
          </a:p>
        </p:txBody>
      </p:sp>
      <p:sp>
        <p:nvSpPr>
          <p:cNvPr id="2054" name="Line 7"/>
          <p:cNvSpPr>
            <a:spLocks noChangeShapeType="1"/>
          </p:cNvSpPr>
          <p:nvPr/>
        </p:nvSpPr>
        <p:spPr bwMode="auto">
          <a:xfrm>
            <a:off x="0" y="401814"/>
            <a:ext cx="12857163" cy="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</p:spPr>
        <p:txBody>
          <a:bodyPr lIns="128574" tIns="64287" rIns="128574" bIns="64287"/>
          <a:lstStyle/>
          <a:p>
            <a:endParaRPr lang="zh-CN" altLang="en-US"/>
          </a:p>
        </p:txBody>
      </p:sp>
      <p:sp>
        <p:nvSpPr>
          <p:cNvPr id="2055" name="矩形 6"/>
          <p:cNvSpPr>
            <a:spLocks noChangeArrowheads="1"/>
          </p:cNvSpPr>
          <p:nvPr/>
        </p:nvSpPr>
        <p:spPr bwMode="auto">
          <a:xfrm>
            <a:off x="0" y="6629930"/>
            <a:ext cx="12857163" cy="6027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28574" tIns="64287" rIns="128574" bIns="64287" anchor="ctr"/>
          <a:lstStyle/>
          <a:p>
            <a:pPr algn="ctr" eaLnBrk="0" hangingPunct="0"/>
            <a:endParaRPr lang="zh-CN" altLang="en-US" sz="2500" dirty="0">
              <a:solidFill>
                <a:srgbClr val="000000"/>
              </a:solidFill>
              <a:latin typeface="Verdana" pitchFamily="34" charset="0"/>
              <a:ea typeface="微软雅黑" pitchFamily="34" charset="-122"/>
              <a:sym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  <p:sldLayoutId id="2147484077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42858" y="289642"/>
            <a:ext cx="11571447" cy="120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574" tIns="64287" rIns="128574" bIns="642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307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42858" y="1687618"/>
            <a:ext cx="11571447" cy="477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574" tIns="64287" rIns="128574" bIns="642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307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2858" y="6703597"/>
            <a:ext cx="3000005" cy="385072"/>
          </a:xfrm>
          <a:prstGeom prst="rect">
            <a:avLst/>
          </a:prstGeom>
          <a:noFill/>
          <a:ln>
            <a:noFill/>
          </a:ln>
        </p:spPr>
        <p:txBody>
          <a:bodyPr vert="horz" wrap="square" lIns="128574" tIns="64287" rIns="128574" bIns="64287" numCol="1" anchor="ctr" anchorCtr="0" compatLnSpc="1"/>
          <a:lstStyle>
            <a:lvl1pPr eaLnBrk="0" hangingPunct="0">
              <a:defRPr sz="1700">
                <a:solidFill>
                  <a:srgbClr val="898989"/>
                </a:solidFill>
                <a:ea typeface="+mn-ea"/>
              </a:defRPr>
            </a:lvl1pPr>
          </a:lstStyle>
          <a:p>
            <a:pPr>
              <a:defRPr/>
            </a:pPr>
            <a:fld id="{460C219E-D6C8-410A-9EB1-13AC3BF95009}" type="datetime1">
              <a:rPr lang="en-US"/>
              <a:pPr>
                <a:defRPr/>
              </a:pPr>
              <a:t>5/25/2020</a:t>
            </a:fld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307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92864" y="6703597"/>
            <a:ext cx="4071435" cy="385072"/>
          </a:xfrm>
          <a:prstGeom prst="rect">
            <a:avLst/>
          </a:prstGeom>
          <a:noFill/>
          <a:ln>
            <a:noFill/>
          </a:ln>
        </p:spPr>
        <p:txBody>
          <a:bodyPr vert="horz" wrap="square" lIns="128574" tIns="64287" rIns="128574" bIns="64287" numCol="1" anchor="ctr" anchorCtr="0" compatLnSpc="1"/>
          <a:lstStyle>
            <a:lvl1pPr algn="ctr" eaLnBrk="0" hangingPunct="0">
              <a:defRPr sz="1700">
                <a:solidFill>
                  <a:srgbClr val="898989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8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14300" y="6703597"/>
            <a:ext cx="3000005" cy="385072"/>
          </a:xfrm>
          <a:prstGeom prst="rect">
            <a:avLst/>
          </a:prstGeom>
          <a:noFill/>
          <a:ln>
            <a:noFill/>
          </a:ln>
        </p:spPr>
        <p:txBody>
          <a:bodyPr vert="horz" wrap="square" lIns="128574" tIns="64287" rIns="128574" bIns="64287" numCol="1" anchor="ctr" anchorCtr="0" compatLnSpc="1">
            <a:prstTxWarp prst="textNoShape">
              <a:avLst/>
            </a:prstTxWarp>
          </a:bodyPr>
          <a:lstStyle>
            <a:lvl1pPr algn="r">
              <a:defRPr sz="17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>
              <a:defRPr/>
            </a:pPr>
            <a:fld id="{EA562B6B-ACD8-4BE0-8548-7AC847404F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4076" r:id="rId1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sym typeface="Calibri" panose="020F050202020403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5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9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463" y="0"/>
            <a:ext cx="12854236" cy="7232650"/>
          </a:xfrm>
          <a:prstGeom prst="rect">
            <a:avLst/>
          </a:prstGeom>
        </p:spPr>
      </p:pic>
      <p:pic>
        <p:nvPicPr>
          <p:cNvPr id="4" name="图片 3" descr="爱国系列 (5)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076626" y="2752265"/>
            <a:ext cx="5451179" cy="3528245"/>
          </a:xfrm>
          <a:prstGeom prst="rect">
            <a:avLst/>
          </a:prstGeom>
        </p:spPr>
      </p:pic>
      <p:pic>
        <p:nvPicPr>
          <p:cNvPr id="5" name="图片 4" descr="红绸带 (8)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" y="4920170"/>
            <a:ext cx="12857162" cy="2312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4080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  <p:sldLayoutId id="2147484079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4081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4082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83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tx2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C:\Documents and Settings\Administrator\桌面\we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4460135"/>
            <a:ext cx="12857163" cy="277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84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+mj-lt"/>
          <a:ea typeface="+mj-ea"/>
          <a:cs typeface="+mj-cs"/>
          <a:sym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itchFamily="34" charset="0"/>
        </a:defRPr>
      </a:lvl5pPr>
      <a:lvl6pPr marL="642869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6pPr>
      <a:lvl7pPr marL="1285738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7pPr>
      <a:lvl8pPr marL="1928607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8pPr>
      <a:lvl9pPr marL="2571476"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bg1"/>
          </a:solidFill>
          <a:latin typeface="Verdana" panose="020B0604030504040204" pitchFamily="34" charset="0"/>
          <a:ea typeface="微软雅黑" panose="020B0503020204020204" pitchFamily="34" charset="-122"/>
          <a:sym typeface="Verdana" panose="020B0604030504040204" pitchFamily="34" charset="0"/>
        </a:defRPr>
      </a:lvl9pPr>
    </p:titleStyle>
    <p:bodyStyle>
      <a:lvl1pPr marL="482152" indent="-482152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3900" b="1">
          <a:solidFill>
            <a:schemeClr val="tx1"/>
          </a:solidFill>
          <a:latin typeface="+mn-lt"/>
          <a:ea typeface="+mn-ea"/>
          <a:cs typeface="+mn-cs"/>
          <a:sym typeface="Verdana" pitchFamily="34" charset="0"/>
        </a:defRPr>
      </a:lvl1pPr>
      <a:lvl2pPr marL="1044662" indent="-401793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34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2pPr>
      <a:lvl3pPr marL="1607172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•"/>
        <a:defRPr sz="31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3pPr>
      <a:lvl4pPr marL="2250041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–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4pPr>
      <a:lvl5pPr marL="2892910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itchFamily="34" charset="0"/>
        </a:defRPr>
      </a:lvl5pPr>
      <a:lvl6pPr marL="3535779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6pPr>
      <a:lvl7pPr marL="4178648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7pPr>
      <a:lvl8pPr marL="4821517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8pPr>
      <a:lvl9pPr marL="5464386" indent="-321434" algn="l" defTabSz="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»"/>
        <a:defRPr sz="2800" b="1">
          <a:solidFill>
            <a:schemeClr val="tx2"/>
          </a:solidFill>
          <a:latin typeface="Arial" panose="020B0604020202020204" pitchFamily="34" charset="0"/>
          <a:ea typeface="+mn-ea"/>
          <a:sym typeface="Verdana" panose="020B0604030504040204" pitchFamily="34" charset="0"/>
        </a:defRPr>
      </a:lvl9pPr>
    </p:bodyStyle>
    <p:otherStyle>
      <a:defPPr>
        <a:defRPr lang="zh-CN"/>
      </a:defPPr>
      <a:lvl1pPr marL="0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2869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738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8607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1476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14345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57214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00082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42951" algn="l" defTabSz="1285738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image" Target="../media/image14.jpeg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13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2.xml"/><Relationship Id="rId7" Type="http://schemas.microsoft.com/office/2007/relationships/diagramDrawing" Target="../diagrams/drawing3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32.xml"/><Relationship Id="rId5" Type="http://schemas.openxmlformats.org/officeDocument/2006/relationships/diagramQuickStyle" Target="../diagrams/quickStyle32.xml"/><Relationship Id="rId4" Type="http://schemas.openxmlformats.org/officeDocument/2006/relationships/diagramLayout" Target="../diagrams/layout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5.xml"/><Relationship Id="rId7" Type="http://schemas.microsoft.com/office/2007/relationships/diagramDrawing" Target="../diagrams/drawing3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35.xml"/><Relationship Id="rId5" Type="http://schemas.openxmlformats.org/officeDocument/2006/relationships/diagramQuickStyle" Target="../diagrams/quickStyle35.xml"/><Relationship Id="rId4" Type="http://schemas.openxmlformats.org/officeDocument/2006/relationships/diagramLayout" Target="../diagrams/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6.xml"/><Relationship Id="rId7" Type="http://schemas.microsoft.com/office/2007/relationships/diagramDrawing" Target="../diagrams/drawing3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36.xml"/><Relationship Id="rId5" Type="http://schemas.openxmlformats.org/officeDocument/2006/relationships/diagramQuickStyle" Target="../diagrams/quickStyle36.xml"/><Relationship Id="rId4" Type="http://schemas.openxmlformats.org/officeDocument/2006/relationships/diagramLayout" Target="../diagrams/layout3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7.xml"/><Relationship Id="rId7" Type="http://schemas.microsoft.com/office/2007/relationships/diagramDrawing" Target="../diagrams/drawing37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37.xml"/><Relationship Id="rId5" Type="http://schemas.openxmlformats.org/officeDocument/2006/relationships/diagramQuickStyle" Target="../diagrams/quickStyle37.xml"/><Relationship Id="rId4" Type="http://schemas.openxmlformats.org/officeDocument/2006/relationships/diagramLayout" Target="../diagrams/layout3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8.xml"/><Relationship Id="rId7" Type="http://schemas.microsoft.com/office/2007/relationships/diagramDrawing" Target="../diagrams/drawing38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38.xml"/><Relationship Id="rId5" Type="http://schemas.openxmlformats.org/officeDocument/2006/relationships/diagramQuickStyle" Target="../diagrams/quickStyle38.xml"/><Relationship Id="rId4" Type="http://schemas.openxmlformats.org/officeDocument/2006/relationships/diagramLayout" Target="../diagrams/layout3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0.xml"/><Relationship Id="rId7" Type="http://schemas.microsoft.com/office/2007/relationships/diagramDrawing" Target="../diagrams/drawing40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40.xml"/><Relationship Id="rId5" Type="http://schemas.openxmlformats.org/officeDocument/2006/relationships/diagramQuickStyle" Target="../diagrams/quickStyle40.xml"/><Relationship Id="rId4" Type="http://schemas.openxmlformats.org/officeDocument/2006/relationships/diagramLayout" Target="../diagrams/layout4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1.xml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41.xml"/><Relationship Id="rId5" Type="http://schemas.openxmlformats.org/officeDocument/2006/relationships/diagramColors" Target="../diagrams/colors41.xml"/><Relationship Id="rId4" Type="http://schemas.openxmlformats.org/officeDocument/2006/relationships/diagramQuickStyle" Target="../diagrams/quickStyle4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2.xml"/><Relationship Id="rId7" Type="http://schemas.microsoft.com/office/2007/relationships/diagramDrawing" Target="../diagrams/drawing4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42.xml"/><Relationship Id="rId5" Type="http://schemas.openxmlformats.org/officeDocument/2006/relationships/diagramQuickStyle" Target="../diagrams/quickStyle42.xml"/><Relationship Id="rId4" Type="http://schemas.openxmlformats.org/officeDocument/2006/relationships/diagramLayout" Target="../diagrams/layout4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3.xml"/><Relationship Id="rId7" Type="http://schemas.microsoft.com/office/2007/relationships/diagramDrawing" Target="../diagrams/drawing4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43.xml"/><Relationship Id="rId5" Type="http://schemas.openxmlformats.org/officeDocument/2006/relationships/diagramQuickStyle" Target="../diagrams/quickStyle43.xml"/><Relationship Id="rId4" Type="http://schemas.openxmlformats.org/officeDocument/2006/relationships/diagramLayout" Target="../diagrams/layout4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4.xml"/><Relationship Id="rId7" Type="http://schemas.microsoft.com/office/2007/relationships/diagramDrawing" Target="../diagrams/drawing4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44.xml"/><Relationship Id="rId5" Type="http://schemas.openxmlformats.org/officeDocument/2006/relationships/diagramQuickStyle" Target="../diagrams/quickStyle44.xml"/><Relationship Id="rId4" Type="http://schemas.openxmlformats.org/officeDocument/2006/relationships/diagramLayout" Target="../diagrams/layout4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5.xml"/><Relationship Id="rId7" Type="http://schemas.microsoft.com/office/2007/relationships/diagramDrawing" Target="../diagrams/drawing4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45.xml"/><Relationship Id="rId5" Type="http://schemas.openxmlformats.org/officeDocument/2006/relationships/diagramQuickStyle" Target="../diagrams/quickStyle45.xml"/><Relationship Id="rId4" Type="http://schemas.openxmlformats.org/officeDocument/2006/relationships/diagramLayout" Target="../diagrams/layout4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6.xml"/><Relationship Id="rId7" Type="http://schemas.microsoft.com/office/2007/relationships/diagramDrawing" Target="../diagrams/drawing4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46.xml"/><Relationship Id="rId5" Type="http://schemas.openxmlformats.org/officeDocument/2006/relationships/diagramQuickStyle" Target="../diagrams/quickStyle46.xml"/><Relationship Id="rId4" Type="http://schemas.openxmlformats.org/officeDocument/2006/relationships/diagramLayout" Target="../diagrams/layout4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7.xml"/><Relationship Id="rId7" Type="http://schemas.microsoft.com/office/2007/relationships/diagramDrawing" Target="../diagrams/drawing47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47.xml"/><Relationship Id="rId5" Type="http://schemas.openxmlformats.org/officeDocument/2006/relationships/diagramQuickStyle" Target="../diagrams/quickStyle47.xml"/><Relationship Id="rId4" Type="http://schemas.openxmlformats.org/officeDocument/2006/relationships/diagramLayout" Target="../diagrams/layout4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extBox 19"/>
          <p:cNvSpPr txBox="1"/>
          <p:nvPr/>
        </p:nvSpPr>
        <p:spPr>
          <a:xfrm>
            <a:off x="1388232" y="123011"/>
            <a:ext cx="88566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3600" b="1" dirty="0" smtClean="0">
              <a:solidFill>
                <a:srgbClr val="FFFF00"/>
              </a:solidFill>
            </a:endParaRPr>
          </a:p>
          <a:p>
            <a:endParaRPr lang="en-US" altLang="zh-CN" sz="3600" b="1" dirty="0">
              <a:solidFill>
                <a:srgbClr val="FFFF00"/>
              </a:solidFill>
            </a:endParaRPr>
          </a:p>
          <a:p>
            <a:r>
              <a:rPr lang="zh-CN" altLang="zh-CN" sz="3600" b="1" dirty="0" smtClean="0">
                <a:solidFill>
                  <a:srgbClr val="C71019"/>
                </a:solidFill>
              </a:rPr>
              <a:t>一</a:t>
            </a:r>
            <a:r>
              <a:rPr lang="zh-CN" altLang="zh-CN" sz="3600" b="1" dirty="0">
                <a:solidFill>
                  <a:srgbClr val="C71019"/>
                </a:solidFill>
              </a:rPr>
              <a:t>是志智双扶工作的重要性紧迫性</a:t>
            </a:r>
            <a:r>
              <a:rPr lang="zh-CN" altLang="zh-CN" sz="3600" b="1" dirty="0" smtClean="0">
                <a:solidFill>
                  <a:srgbClr val="C71019"/>
                </a:solidFill>
              </a:rPr>
              <a:t>；</a:t>
            </a:r>
            <a:endParaRPr lang="en-US" altLang="zh-CN" sz="3600" b="1" dirty="0" smtClean="0">
              <a:solidFill>
                <a:srgbClr val="C71019"/>
              </a:solidFill>
            </a:endParaRPr>
          </a:p>
          <a:p>
            <a:r>
              <a:rPr lang="zh-CN" altLang="zh-CN" sz="3600" b="1" dirty="0" smtClean="0">
                <a:solidFill>
                  <a:srgbClr val="C71019"/>
                </a:solidFill>
              </a:rPr>
              <a:t>二</a:t>
            </a:r>
            <a:r>
              <a:rPr lang="zh-CN" altLang="zh-CN" sz="3600" b="1" dirty="0">
                <a:solidFill>
                  <a:srgbClr val="C71019"/>
                </a:solidFill>
              </a:rPr>
              <a:t>是新冠肺炎疫情形势下志智双扶工作面临的挑战</a:t>
            </a:r>
            <a:r>
              <a:rPr lang="zh-CN" altLang="zh-CN" sz="3600" b="1" dirty="0" smtClean="0">
                <a:solidFill>
                  <a:srgbClr val="C71019"/>
                </a:solidFill>
              </a:rPr>
              <a:t>；</a:t>
            </a:r>
            <a:endParaRPr lang="en-US" altLang="zh-CN" sz="3600" b="1" dirty="0" smtClean="0">
              <a:solidFill>
                <a:srgbClr val="C71019"/>
              </a:solidFill>
            </a:endParaRPr>
          </a:p>
          <a:p>
            <a:r>
              <a:rPr lang="zh-CN" altLang="zh-CN" sz="3600" b="1" dirty="0" smtClean="0">
                <a:solidFill>
                  <a:srgbClr val="C71019"/>
                </a:solidFill>
              </a:rPr>
              <a:t>三</a:t>
            </a:r>
            <a:r>
              <a:rPr lang="zh-CN" altLang="zh-CN" sz="3600" b="1" dirty="0">
                <a:solidFill>
                  <a:srgbClr val="C71019"/>
                </a:solidFill>
              </a:rPr>
              <a:t>是今年以来围绕新冠肺炎疫情面临的挑战开展的工作</a:t>
            </a:r>
            <a:r>
              <a:rPr lang="zh-CN" altLang="zh-CN" sz="3600" b="1" dirty="0" smtClean="0">
                <a:solidFill>
                  <a:srgbClr val="C71019"/>
                </a:solidFill>
              </a:rPr>
              <a:t>；</a:t>
            </a:r>
            <a:endParaRPr lang="en-US" altLang="zh-CN" sz="3600" b="1" dirty="0" smtClean="0">
              <a:solidFill>
                <a:srgbClr val="C71019"/>
              </a:solidFill>
            </a:endParaRPr>
          </a:p>
          <a:p>
            <a:r>
              <a:rPr lang="zh-CN" altLang="zh-CN" sz="3600" b="1" dirty="0" smtClean="0">
                <a:solidFill>
                  <a:srgbClr val="C71019"/>
                </a:solidFill>
              </a:rPr>
              <a:t>四</a:t>
            </a:r>
            <a:r>
              <a:rPr lang="zh-CN" altLang="zh-CN" sz="3600" b="1" dirty="0">
                <a:solidFill>
                  <a:srgbClr val="C71019"/>
                </a:solidFill>
              </a:rPr>
              <a:t>是针对国家考核相关内容注意把握的问题。</a:t>
            </a:r>
          </a:p>
          <a:p>
            <a:endParaRPr lang="zh-CN" altLang="en-US" sz="3200" b="1" dirty="0">
              <a:latin typeface="方正楷体_GBK" pitchFamily="65" charset="-122"/>
              <a:ea typeface="方正楷体_GBK" pitchFamily="65" charset="-122"/>
            </a:endParaRPr>
          </a:p>
          <a:p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  <a:p>
            <a:endParaRPr lang="zh-CN" altLang="en-US" sz="3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340" y="678062"/>
            <a:ext cx="11571447" cy="1506802"/>
          </a:xfrm>
        </p:spPr>
        <p:txBody>
          <a:bodyPr lIns="114794" tIns="57397" rIns="114794" bIns="57397"/>
          <a:lstStyle/>
          <a:p>
            <a:pPr>
              <a:defRPr/>
            </a:pPr>
            <a:r>
              <a:rPr lang="zh-CN" altLang="en-US" sz="4000" kern="1200" dirty="0">
                <a:solidFill>
                  <a:srgbClr val="FF0000"/>
                </a:solidFill>
                <a:cs typeface="+mn-cs"/>
              </a:rPr>
              <a:t>●</a:t>
            </a:r>
            <a:r>
              <a:rPr lang="zh-CN" altLang="zh-CN" sz="4000" kern="1200" dirty="0">
                <a:solidFill>
                  <a:srgbClr val="FF0000"/>
                </a:solidFill>
                <a:cs typeface="+mn-cs"/>
              </a:rPr>
              <a:t>“志智”双扶是新时期脱贫攻坚的</a:t>
            </a:r>
            <a:r>
              <a:rPr lang="zh-CN" altLang="en-US" sz="4000" kern="1200" dirty="0">
                <a:solidFill>
                  <a:srgbClr val="FF0000"/>
                </a:solidFill>
                <a:cs typeface="+mn-cs"/>
              </a:rPr>
              <a:t>客观需要和</a:t>
            </a:r>
            <a:r>
              <a:rPr lang="zh-CN" altLang="zh-CN" sz="4000" kern="1200" dirty="0">
                <a:solidFill>
                  <a:srgbClr val="FF0000"/>
                </a:solidFill>
                <a:cs typeface="+mn-cs"/>
              </a:rPr>
              <a:t>重点工作</a:t>
            </a:r>
            <a:br>
              <a:rPr lang="zh-CN" altLang="zh-CN" sz="4000" kern="1200" dirty="0">
                <a:solidFill>
                  <a:srgbClr val="FF0000"/>
                </a:solidFill>
                <a:cs typeface="+mn-cs"/>
              </a:rPr>
            </a:br>
            <a:endParaRPr lang="zh-CN" altLang="en-US" sz="4000" kern="12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3128" y="2250158"/>
            <a:ext cx="11511178" cy="1667528"/>
          </a:xfrm>
        </p:spPr>
        <p:txBody>
          <a:bodyPr lIns="114794" tIns="57397" rIns="114794" bIns="57397"/>
          <a:lstStyle/>
          <a:p>
            <a:pPr>
              <a:defRPr/>
            </a:pP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第一阶段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，</a:t>
            </a: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1978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年</a:t>
            </a: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---1994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年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：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以解决温饱为重点。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赤贫、绝对贫困、处于生存贫困状态，输血式，有计划、有组织、有规模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879F32A2-45C2-4A3E-8376-5FC74636B42A}" type="datetime1">
              <a:rPr lang="en-US" smtClean="0"/>
              <a:pPr>
                <a:defRPr/>
              </a:pPr>
              <a:t>5/25/2020</a:t>
            </a:fld>
            <a:endParaRPr lang="en-US" sz="2300" dirty="0"/>
          </a:p>
        </p:txBody>
      </p:sp>
      <p:pic>
        <p:nvPicPr>
          <p:cNvPr id="29701" name="Picture 2" descr="http://p1.so.qhmsg.com/bdr/_240_/t0176624da2deb8d2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7686"/>
            <a:ext cx="12857163" cy="399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126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8930" y="654623"/>
            <a:ext cx="10928589" cy="1550332"/>
          </a:xfrm>
        </p:spPr>
        <p:txBody>
          <a:bodyPr lIns="114794" tIns="57397" rIns="114794" bIns="57397"/>
          <a:lstStyle/>
          <a:p>
            <a:pPr>
              <a:defRPr/>
            </a:pPr>
            <a:r>
              <a:rPr lang="zh-CN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第二阶段</a:t>
            </a:r>
            <a:r>
              <a:rPr lang="zh-CN" altLang="en-US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，</a:t>
            </a:r>
            <a:r>
              <a:rPr lang="en-US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1994</a:t>
            </a:r>
            <a:r>
              <a:rPr lang="zh-CN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年</a:t>
            </a:r>
            <a:r>
              <a:rPr lang="en-US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----2000</a:t>
            </a:r>
            <a:r>
              <a:rPr lang="zh-CN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年</a:t>
            </a:r>
            <a:r>
              <a:rPr lang="zh-CN" altLang="en-US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：</a:t>
            </a:r>
            <a:r>
              <a:rPr lang="zh-CN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以贫困县瞄准为重点</a:t>
            </a:r>
            <a:r>
              <a:rPr lang="zh-CN" altLang="en-US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，实施开发式扶贫。输血式向造血式改变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D158AD0D-A20B-4077-B96E-9DEC10BCA143}" type="datetime1">
              <a:rPr lang="en-US" smtClean="0"/>
              <a:pPr>
                <a:defRPr/>
              </a:pPr>
              <a:t>5/25/2020</a:t>
            </a:fld>
            <a:endParaRPr lang="en-US" sz="2300"/>
          </a:p>
        </p:txBody>
      </p:sp>
      <p:pic>
        <p:nvPicPr>
          <p:cNvPr id="30724" name="Picture 2" descr="http://kid.116.com.cn/news/upload/2013/12/27/B41C358F7D6300718E1635442DB064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04" y="2097804"/>
            <a:ext cx="13008950" cy="513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476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8485" y="729962"/>
            <a:ext cx="11555821" cy="2430974"/>
          </a:xfrm>
        </p:spPr>
        <p:txBody>
          <a:bodyPr lIns="114794" tIns="57397" rIns="114794" bIns="57397"/>
          <a:lstStyle/>
          <a:p>
            <a:pPr>
              <a:defRPr/>
            </a:pPr>
            <a:endParaRPr lang="en-US" altLang="zh-CN" sz="4000" kern="1200" dirty="0">
              <a:solidFill>
                <a:srgbClr val="FF0000"/>
              </a:solidFill>
              <a:latin typeface="+mj-lt"/>
              <a:ea typeface="隶书" panose="02010509060101010101" pitchFamily="49" charset="-122"/>
            </a:endParaRPr>
          </a:p>
          <a:p>
            <a:pPr>
              <a:defRPr/>
            </a:pP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第三阶段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，</a:t>
            </a: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2000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年</a:t>
            </a: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---2010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年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：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以贫困村瞄准为重点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，推进</a:t>
            </a:r>
            <a:r>
              <a:rPr lang="zh-CN" altLang="en-US" sz="4000" kern="1200" dirty="0">
                <a:solidFill>
                  <a:srgbClr val="FF0000"/>
                </a:solidFill>
                <a:ea typeface="隶书" panose="02010509060101010101" pitchFamily="49" charset="-122"/>
              </a:rPr>
              <a:t>“一体两翼”新模式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的开发式扶贫</a:t>
            </a: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.</a:t>
            </a:r>
          </a:p>
          <a:p>
            <a:pPr>
              <a:buFontTx/>
              <a:buNone/>
              <a:defRPr/>
            </a:pP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翼</a:t>
            </a:r>
            <a:endParaRPr lang="zh-CN" altLang="zh-CN" sz="4000" kern="1200" dirty="0">
              <a:solidFill>
                <a:srgbClr val="FF0000"/>
              </a:solidFill>
              <a:latin typeface="+mj-lt"/>
              <a:ea typeface="隶书" panose="02010509060101010101" pitchFamily="49" charset="-122"/>
            </a:endParaRPr>
          </a:p>
          <a:p>
            <a:pPr>
              <a:defRPr/>
            </a:pPr>
            <a:endParaRPr lang="zh-CN" altLang="en-US" sz="4000" kern="1200" dirty="0">
              <a:solidFill>
                <a:srgbClr val="FF0000"/>
              </a:solidFill>
              <a:latin typeface="+mj-lt"/>
              <a:ea typeface="隶书" panose="02010509060101010101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879F32A2-45C2-4A3E-8376-5FC74636B42A}" type="datetime1">
              <a:rPr lang="en-US" smtClean="0"/>
              <a:pPr>
                <a:defRPr/>
              </a:pPr>
              <a:t>5/25/2020</a:t>
            </a:fld>
            <a:endParaRPr lang="en-US" sz="2300"/>
          </a:p>
        </p:txBody>
      </p:sp>
      <p:pic>
        <p:nvPicPr>
          <p:cNvPr id="31748" name="Picture 2" descr="http://p0.so.qhimgs1.com/bdr/_240_/t01edfb7d78d00a2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8265"/>
            <a:ext cx="12857163" cy="467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262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22323" y="654623"/>
            <a:ext cx="10928589" cy="1582142"/>
          </a:xfrm>
        </p:spPr>
        <p:txBody>
          <a:bodyPr lIns="114794" tIns="57397" rIns="114794" bIns="57397"/>
          <a:lstStyle/>
          <a:p>
            <a:pPr>
              <a:defRPr/>
            </a:pP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     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第四阶段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，</a:t>
            </a: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2011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年中央扶贫工作会议以来，重点就是区域瞄准和到村到户瞄准结合实施的精准扶贫。</a:t>
            </a:r>
            <a:endParaRPr lang="zh-CN" altLang="en-US" sz="4000" kern="1200" dirty="0">
              <a:solidFill>
                <a:srgbClr val="FF0000"/>
              </a:solidFill>
              <a:latin typeface="+mj-lt"/>
              <a:ea typeface="隶书" panose="02010509060101010101" pitchFamily="49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92FFC697-BA54-4426-B542-900CE82BBC0C}" type="datetime1">
              <a:rPr lang="en-US" smtClean="0"/>
              <a:pPr>
                <a:defRPr/>
              </a:pPr>
              <a:t>5/25/2020</a:t>
            </a:fld>
            <a:endParaRPr lang="en-US" sz="2300"/>
          </a:p>
        </p:txBody>
      </p:sp>
      <p:pic>
        <p:nvPicPr>
          <p:cNvPr id="32772" name="Picture 2" descr="http://p2.so.qhimgs1.com/bdr/_240_/t013812ff9252e561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7" y="2250158"/>
            <a:ext cx="12839306" cy="497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706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3127" y="2712244"/>
            <a:ext cx="10928589" cy="3465645"/>
          </a:xfrm>
        </p:spPr>
        <p:txBody>
          <a:bodyPr lIns="114794" tIns="57397" rIns="114794" bIns="57397"/>
          <a:lstStyle/>
          <a:p>
            <a:pPr>
              <a:lnSpc>
                <a:spcPts val="3892"/>
              </a:lnSpc>
              <a:defRPr/>
            </a:pPr>
            <a: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1、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基础设施明显改善</a:t>
            </a:r>
            <a:r>
              <a:rPr lang="zh-CN" altLang="en-US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；</a:t>
            </a:r>
            <a: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/>
            </a:r>
            <a:b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</a:br>
            <a: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2、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产业布局初步形成</a:t>
            </a:r>
            <a:r>
              <a:rPr lang="zh-CN" altLang="en-US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；</a:t>
            </a:r>
            <a: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/>
            </a:r>
            <a:b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</a:br>
            <a: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3、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顶层设计基本完成。</a:t>
            </a:r>
            <a: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/>
            </a:r>
            <a:br>
              <a:rPr lang="en-US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</a:br>
            <a:r>
              <a:rPr lang="zh-CN" altLang="en-US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同时，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少数贫困</a:t>
            </a:r>
            <a:r>
              <a:rPr lang="zh-CN" altLang="en-US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群众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“等靠要”思想日益凸显</a:t>
            </a:r>
            <a:r>
              <a:rPr lang="zh-CN" altLang="en-US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，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贫困群众主动脱贫信心不足</a:t>
            </a:r>
            <a:r>
              <a:rPr lang="zh-CN" altLang="en-US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、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志气不够明显表现出来，群众技术欠缺表现更加明显</a:t>
            </a:r>
            <a:r>
              <a:rPr lang="zh-CN" altLang="en-US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>。</a:t>
            </a:r>
            <a: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  <a:t/>
            </a:r>
            <a:br>
              <a:rPr lang="zh-CN" altLang="zh-CN" kern="1200" dirty="0" smtClean="0">
                <a:solidFill>
                  <a:srgbClr val="FF0000"/>
                </a:solidFill>
                <a:ea typeface="隶书" panose="02010509060101010101" pitchFamily="49" charset="-122"/>
              </a:rPr>
            </a:b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54912" y="1187026"/>
            <a:ext cx="11736626" cy="1582142"/>
          </a:xfrm>
        </p:spPr>
        <p:txBody>
          <a:bodyPr lIns="114794" tIns="57397" rIns="114794" bIns="57397"/>
          <a:lstStyle/>
          <a:p>
            <a:pPr>
              <a:lnSpc>
                <a:spcPts val="4143"/>
              </a:lnSpc>
              <a:defRPr/>
            </a:pPr>
            <a:r>
              <a:rPr lang="zh-CN" altLang="en-US" sz="55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新时期</a:t>
            </a:r>
            <a:r>
              <a:rPr lang="zh-CN" altLang="zh-CN" sz="55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“志智双扶”</a:t>
            </a:r>
            <a:r>
              <a:rPr lang="zh-CN" altLang="en-US" sz="55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工作</a:t>
            </a:r>
            <a:endParaRPr lang="en-US" altLang="zh-CN" sz="5500" kern="1200" dirty="0">
              <a:solidFill>
                <a:srgbClr val="FF0000"/>
              </a:solidFill>
              <a:latin typeface="+mj-lt"/>
              <a:ea typeface="隶书" panose="02010509060101010101" pitchFamily="49" charset="-122"/>
            </a:endParaRPr>
          </a:p>
          <a:p>
            <a:pPr>
              <a:lnSpc>
                <a:spcPts val="4143"/>
              </a:lnSpc>
              <a:defRPr/>
            </a:pPr>
            <a:r>
              <a:rPr lang="zh-CN" altLang="zh-CN" sz="45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 时机</a:t>
            </a:r>
            <a:r>
              <a:rPr lang="zh-CN" altLang="en-US" sz="5500" b="1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更加</a:t>
            </a:r>
            <a:r>
              <a:rPr lang="zh-CN" altLang="zh-CN" sz="45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成熟，形势</a:t>
            </a:r>
            <a:r>
              <a:rPr lang="zh-CN" altLang="zh-CN" sz="5500" b="1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更加</a:t>
            </a:r>
            <a:r>
              <a:rPr lang="zh-CN" altLang="zh-CN" sz="45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迫切，群众</a:t>
            </a:r>
            <a:r>
              <a:rPr lang="zh-CN" altLang="zh-CN" sz="5500" b="1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更加</a:t>
            </a:r>
            <a:r>
              <a:rPr lang="zh-CN" altLang="zh-CN" sz="45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期待</a:t>
            </a:r>
          </a:p>
          <a:p>
            <a:pPr>
              <a:defRPr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92FFC697-BA54-4426-B542-900CE82BBC0C}" type="datetime1">
              <a:rPr lang="en-US" sz="4000" smtClean="0"/>
              <a:pPr>
                <a:defRPr/>
              </a:pPr>
              <a:t>5/25/2020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5234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4171" y="2320235"/>
            <a:ext cx="10928589" cy="1582141"/>
          </a:xfrm>
        </p:spPr>
        <p:txBody>
          <a:bodyPr/>
          <a:lstStyle/>
          <a:p>
            <a:r>
              <a:rPr lang="en-US" altLang="zh-CN" sz="4800" b="1" dirty="0" smtClean="0"/>
              <a:t>        </a:t>
            </a:r>
            <a:r>
              <a:rPr lang="zh-CN" altLang="zh-CN" sz="4800" b="1" dirty="0" smtClean="0">
                <a:solidFill>
                  <a:srgbClr val="C00000"/>
                </a:solidFill>
              </a:rPr>
              <a:t>二</a:t>
            </a:r>
            <a:r>
              <a:rPr lang="zh-CN" altLang="en-US" sz="4800" b="1" dirty="0" smtClean="0">
                <a:solidFill>
                  <a:srgbClr val="C00000"/>
                </a:solidFill>
              </a:rPr>
              <a:t>、</a:t>
            </a:r>
            <a:r>
              <a:rPr lang="zh-CN" altLang="zh-CN" sz="4800" b="1" dirty="0" smtClean="0">
                <a:solidFill>
                  <a:srgbClr val="C00000"/>
                </a:solidFill>
              </a:rPr>
              <a:t>新</a:t>
            </a:r>
            <a:r>
              <a:rPr lang="zh-CN" altLang="zh-CN" sz="4800" b="1" dirty="0">
                <a:solidFill>
                  <a:srgbClr val="C00000"/>
                </a:solidFill>
              </a:rPr>
              <a:t>冠肺炎疫情形势下志智双扶工作面临的挑战</a:t>
            </a:r>
            <a:endParaRPr lang="zh-CN" altLang="en-US" sz="4800" b="1" dirty="0">
              <a:solidFill>
                <a:srgbClr val="C0000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2166" y="5992490"/>
            <a:ext cx="3816265" cy="385072"/>
          </a:xfrm>
        </p:spPr>
        <p:txBody>
          <a:bodyPr/>
          <a:lstStyle/>
          <a:p>
            <a:pPr>
              <a:defRPr/>
            </a:pPr>
            <a:fld id="{7C1B6E81-7BE3-4F49-A341-59411338EB14}" type="datetime1">
              <a:rPr lang="en-US" sz="4400" smtClean="0"/>
              <a:pPr>
                <a:defRPr/>
              </a:pPr>
              <a:t>5/25/2020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22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1662128090"/>
              </p:ext>
            </p:extLst>
          </p:nvPr>
        </p:nvGraphicFramePr>
        <p:xfrm>
          <a:off x="236151" y="664120"/>
          <a:ext cx="5420510" cy="95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308344" y="2392240"/>
            <a:ext cx="12214728" cy="3852267"/>
            <a:chOff x="0" y="0"/>
            <a:chExt cx="12214728" cy="4104285"/>
          </a:xfrm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2188981" cy="4104285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hueOff val="0"/>
                <a:satOff val="0"/>
                <a:lumOff val="0"/>
                <a:alpha val="53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25747" y="767156"/>
              <a:ext cx="12188981" cy="19843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284480" rIns="284480" bIns="284480" numCol="1" spcCol="1270" anchor="ctr" anchorCtr="0">
              <a:noAutofit/>
            </a:bodyPr>
            <a:lstStyle/>
            <a:p>
              <a:pPr defTabSz="17780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3200" dirty="0">
                  <a:solidFill>
                    <a:srgbClr val="FFC000"/>
                  </a:solidFill>
                  <a:latin typeface="方正黑体_GBK" pitchFamily="65" charset="-122"/>
                  <a:ea typeface="方正黑体_GBK" pitchFamily="65" charset="-122"/>
                </a:rPr>
                <a:t>政策要点</a:t>
              </a:r>
            </a:p>
            <a:p>
              <a:pPr lvl="0" algn="l" defTabSz="1778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kern="1200" dirty="0" smtClean="0">
                  <a:latin typeface="方正舒体" pitchFamily="2" charset="-122"/>
                  <a:ea typeface="方正舒体" pitchFamily="2" charset="-122"/>
                </a:rPr>
                <a:t>    贫困人口义务教育有保障，主要是指</a:t>
              </a:r>
              <a:r>
                <a:rPr lang="zh-CN" altLang="en-US" sz="4000" b="1" kern="1200" dirty="0" smtClean="0">
                  <a:solidFill>
                    <a:srgbClr val="FF0000"/>
                  </a:solidFill>
                </a:rPr>
                <a:t>除身体原因</a:t>
              </a:r>
              <a:r>
                <a:rPr lang="zh-CN" altLang="en-US" sz="3200" dirty="0">
                  <a:latin typeface="方正舒体" pitchFamily="2" charset="-122"/>
                  <a:ea typeface="方正舒体" pitchFamily="2" charset="-122"/>
                </a:rPr>
                <a:t>不具备学习条件外，贫困家庭义务教育阶段适龄儿童、少年不失学辍学，保障有学上、上得起学。之前</a:t>
              </a:r>
              <a:r>
                <a:rPr lang="en-US" altLang="zh-CN" sz="3200" dirty="0">
                  <a:latin typeface="方正舒体" pitchFamily="2" charset="-122"/>
                  <a:ea typeface="方正舒体" pitchFamily="2" charset="-122"/>
                </a:rPr>
                <a:t>《</a:t>
              </a:r>
              <a:r>
                <a:rPr lang="zh-CN" altLang="en-US" sz="3200" dirty="0">
                  <a:latin typeface="方正舒体" pitchFamily="2" charset="-122"/>
                  <a:ea typeface="方正舒体" pitchFamily="2" charset="-122"/>
                </a:rPr>
                <a:t>三年行动计划</a:t>
              </a:r>
              <a:r>
                <a:rPr lang="en-US" altLang="zh-CN" sz="3200" dirty="0">
                  <a:latin typeface="方正舒体" pitchFamily="2" charset="-122"/>
                  <a:ea typeface="方正舒体" pitchFamily="2" charset="-122"/>
                </a:rPr>
                <a:t>》</a:t>
              </a:r>
              <a:r>
                <a:rPr lang="zh-CN" altLang="en-US" sz="4000" b="1" kern="1200" dirty="0" smtClean="0">
                  <a:solidFill>
                    <a:srgbClr val="FF0000"/>
                  </a:solidFill>
                </a:rPr>
                <a:t>不因贫困。</a:t>
              </a:r>
              <a:endParaRPr lang="zh-CN" altLang="en-US" sz="4000" b="1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956201" y="1566236"/>
            <a:ext cx="9415709" cy="1366726"/>
          </a:xfrm>
          <a:prstGeom prst="roundRect">
            <a:avLst/>
          </a:pr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11143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图示 16"/>
          <p:cNvGraphicFramePr/>
          <p:nvPr>
            <p:extLst>
              <p:ext uri="{D42A27DB-BD31-4B8C-83A1-F6EECF244321}">
                <p14:modId xmlns:p14="http://schemas.microsoft.com/office/powerpoint/2010/main" val="3505046189"/>
              </p:ext>
            </p:extLst>
          </p:nvPr>
        </p:nvGraphicFramePr>
        <p:xfrm>
          <a:off x="0" y="1816200"/>
          <a:ext cx="12857163" cy="2376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9" name="图示 18"/>
          <p:cNvGraphicFramePr/>
          <p:nvPr/>
        </p:nvGraphicFramePr>
        <p:xfrm>
          <a:off x="2" y="1"/>
          <a:ext cx="5420510" cy="95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Graphic spid="19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示 18"/>
          <p:cNvGraphicFramePr/>
          <p:nvPr>
            <p:extLst>
              <p:ext uri="{D42A27DB-BD31-4B8C-83A1-F6EECF244321}">
                <p14:modId xmlns:p14="http://schemas.microsoft.com/office/powerpoint/2010/main" val="4181101826"/>
              </p:ext>
            </p:extLst>
          </p:nvPr>
        </p:nvGraphicFramePr>
        <p:xfrm>
          <a:off x="20136" y="160085"/>
          <a:ext cx="10028829" cy="1456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582023132"/>
              </p:ext>
            </p:extLst>
          </p:nvPr>
        </p:nvGraphicFramePr>
        <p:xfrm>
          <a:off x="-51869" y="1384170"/>
          <a:ext cx="8712605" cy="475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A9EBD50-DC01-4F37-9675-2B63A87CD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7A9EBD50-DC01-4F37-9675-2B63A87CD5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5032F20-1A8B-40FD-858F-3B3CD8500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65032F20-1A8B-40FD-858F-3B3CD85007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4C37CC4-1F70-4E29-8B44-F82C89D10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graphicEl>
                                              <a:dgm id="{34C37CC4-1F70-4E29-8B44-F82C89D10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2AFD687-EA55-45CF-8344-CEB4A0CBE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graphicEl>
                                              <a:dgm id="{12AFD687-EA55-45CF-8344-CEB4A0CBE6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EE8644B-8664-4E0D-B6A9-B44066C08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graphicEl>
                                              <a:dgm id="{7EE8644B-8664-4E0D-B6A9-B44066C085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EE3F4A0-A2DE-4023-8304-8E9482EB7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graphicEl>
                                              <a:dgm id="{4EE3F4A0-A2DE-4023-8304-8E9482EB7E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Graphic spid="8" grpId="0" uiExpand="1">
        <p:bldSub>
          <a:bldDgm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示 18"/>
          <p:cNvGraphicFramePr/>
          <p:nvPr>
            <p:extLst>
              <p:ext uri="{D42A27DB-BD31-4B8C-83A1-F6EECF244321}">
                <p14:modId xmlns:p14="http://schemas.microsoft.com/office/powerpoint/2010/main" val="2254821827"/>
              </p:ext>
            </p:extLst>
          </p:nvPr>
        </p:nvGraphicFramePr>
        <p:xfrm>
          <a:off x="20136" y="160085"/>
          <a:ext cx="10028829" cy="1456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202978291"/>
              </p:ext>
            </p:extLst>
          </p:nvPr>
        </p:nvGraphicFramePr>
        <p:xfrm>
          <a:off x="596176" y="1096150"/>
          <a:ext cx="7632530" cy="475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A9EBD50-DC01-4F37-9675-2B63A87CD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7A9EBD50-DC01-4F37-9675-2B63A87CD5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5032F20-1A8B-40FD-858F-3B3CD8500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65032F20-1A8B-40FD-858F-3B3CD85007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268C22-E781-4C4C-8771-CEDCEA134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graphicEl>
                                              <a:dgm id="{0E268C22-E781-4C4C-8771-CEDCEA1343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0192144-9179-46A5-B6A8-5C25DCBAB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graphicEl>
                                              <a:dgm id="{A0192144-9179-46A5-B6A8-5C25DCBAB3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Graphic spid="8" grpId="0" uiExpand="1">
        <p:bldSub>
          <a:bldDgm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196" y="2646829"/>
            <a:ext cx="875669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0" b="1" dirty="0" smtClean="0">
                <a:solidFill>
                  <a:srgbClr val="C71019"/>
                </a:solidFill>
              </a:rPr>
              <a:t>      </a:t>
            </a:r>
            <a:r>
              <a:rPr lang="zh-CN" altLang="zh-CN" sz="5400" b="1" dirty="0" smtClean="0">
                <a:solidFill>
                  <a:srgbClr val="C71019"/>
                </a:solidFill>
              </a:rPr>
              <a:t>一</a:t>
            </a:r>
            <a:r>
              <a:rPr lang="zh-CN" altLang="en-US" sz="5400" b="1" dirty="0" smtClean="0">
                <a:solidFill>
                  <a:srgbClr val="C71019"/>
                </a:solidFill>
              </a:rPr>
              <a:t>、</a:t>
            </a:r>
            <a:r>
              <a:rPr lang="zh-CN" altLang="zh-CN" sz="5400" b="1" dirty="0" smtClean="0">
                <a:solidFill>
                  <a:srgbClr val="C71019"/>
                </a:solidFill>
              </a:rPr>
              <a:t>志</a:t>
            </a:r>
            <a:r>
              <a:rPr lang="zh-CN" altLang="zh-CN" sz="5400" b="1" dirty="0">
                <a:solidFill>
                  <a:srgbClr val="C71019"/>
                </a:solidFill>
              </a:rPr>
              <a:t>智双扶工作的重要性</a:t>
            </a:r>
            <a:r>
              <a:rPr lang="zh-CN" altLang="zh-CN" sz="5400" b="1" dirty="0" smtClean="0">
                <a:solidFill>
                  <a:srgbClr val="C71019"/>
                </a:solidFill>
              </a:rPr>
              <a:t>紧迫性</a:t>
            </a:r>
            <a:endParaRPr lang="en-US" altLang="zh-CN" sz="5400" b="1" dirty="0">
              <a:solidFill>
                <a:srgbClr val="C710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7590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示 18"/>
          <p:cNvGraphicFramePr/>
          <p:nvPr>
            <p:extLst>
              <p:ext uri="{D42A27DB-BD31-4B8C-83A1-F6EECF244321}">
                <p14:modId xmlns:p14="http://schemas.microsoft.com/office/powerpoint/2010/main" val="381096647"/>
              </p:ext>
            </p:extLst>
          </p:nvPr>
        </p:nvGraphicFramePr>
        <p:xfrm>
          <a:off x="20136" y="160085"/>
          <a:ext cx="10028829" cy="1456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76396071"/>
              </p:ext>
            </p:extLst>
          </p:nvPr>
        </p:nvGraphicFramePr>
        <p:xfrm>
          <a:off x="596176" y="1096150"/>
          <a:ext cx="7776540" cy="475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A9EBD50-DC01-4F37-9675-2B63A87CD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7A9EBD50-DC01-4F37-9675-2B63A87CD5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5032F20-1A8B-40FD-858F-3B3CD8500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65032F20-1A8B-40FD-858F-3B3CD85007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268C22-E781-4C4C-8771-CEDCEA1343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graphicEl>
                                              <a:dgm id="{0E268C22-E781-4C4C-8771-CEDCEA1343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0192144-9179-46A5-B6A8-5C25DCBAB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graphicEl>
                                              <a:dgm id="{A0192144-9179-46A5-B6A8-5C25DCBAB3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Graphic spid="8" grpId="0" uiExpand="1">
        <p:bldSub>
          <a:bldDgm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示 18"/>
          <p:cNvGraphicFramePr/>
          <p:nvPr>
            <p:extLst>
              <p:ext uri="{D42A27DB-BD31-4B8C-83A1-F6EECF244321}">
                <p14:modId xmlns:p14="http://schemas.microsoft.com/office/powerpoint/2010/main" val="2488643279"/>
              </p:ext>
            </p:extLst>
          </p:nvPr>
        </p:nvGraphicFramePr>
        <p:xfrm>
          <a:off x="20136" y="160085"/>
          <a:ext cx="10028829" cy="1456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700010138"/>
              </p:ext>
            </p:extLst>
          </p:nvPr>
        </p:nvGraphicFramePr>
        <p:xfrm>
          <a:off x="596176" y="1168155"/>
          <a:ext cx="7776540" cy="475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graphicEl>
                                              <a:dgm id="{C5483D8F-6F3B-46B0-8153-D63595B37E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6F16A98-F5DC-49B6-AB39-029B88D96A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76F16A98-F5DC-49B6-AB39-029B88D96A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0277949-E138-442A-9F5A-3D1497F965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70277949-E138-442A-9F5A-3D1497F965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B90F3B8-FBB5-4D99-974B-C1478565B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graphicEl>
                                              <a:dgm id="{7B90F3B8-FBB5-4D99-974B-C1478565B6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CCAECB-CC87-4322-93EA-C3B3092F41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graphicEl>
                                              <a:dgm id="{2FCCAECB-CC87-4322-93EA-C3B3092F41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32AB36F-3261-4D67-86A2-912E8DE11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graphicEl>
                                              <a:dgm id="{F32AB36F-3261-4D67-86A2-912E8DE11D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3E7CB7F-2E69-4FB5-834A-DB96A5F1C0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graphicEl>
                                              <a:dgm id="{53E7CB7F-2E69-4FB5-834A-DB96A5F1C0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Graphic spid="8" grpId="0" uiExpand="1">
        <p:bldSub>
          <a:bldDgm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4294967295"/>
          </p:nvPr>
        </p:nvSpPr>
        <p:spPr>
          <a:xfrm>
            <a:off x="0" y="6704013"/>
            <a:ext cx="3000375" cy="3841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sz="2500" dirty="0">
              <a:solidFill>
                <a:schemeClr val="bg1"/>
              </a:solidFill>
            </a:endParaRPr>
          </a:p>
        </p:txBody>
      </p: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3849989567"/>
              </p:ext>
            </p:extLst>
          </p:nvPr>
        </p:nvGraphicFramePr>
        <p:xfrm>
          <a:off x="1" y="1"/>
          <a:ext cx="9236776" cy="880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8206" y="2536250"/>
            <a:ext cx="1584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aphicFrame>
        <p:nvGraphicFramePr>
          <p:cNvPr id="10" name="图示 9"/>
          <p:cNvGraphicFramePr/>
          <p:nvPr/>
        </p:nvGraphicFramePr>
        <p:xfrm>
          <a:off x="0" y="1672190"/>
          <a:ext cx="12857163" cy="5560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图片 7" descr="图片6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-23877" y="0"/>
            <a:ext cx="12857163" cy="7232650"/>
          </a:xfrm>
          <a:prstGeom prst="rect">
            <a:avLst/>
          </a:prstGeom>
        </p:spPr>
      </p:pic>
      <p:pic>
        <p:nvPicPr>
          <p:cNvPr id="9" name="图片 8" descr="64006a47a3611bee62b12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4196" y="1024144"/>
            <a:ext cx="11304785" cy="46339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4171" y="5848480"/>
            <a:ext cx="1202483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    2018</a:t>
            </a:r>
            <a:r>
              <a:rPr lang="zh-CN" altLang="en-US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</a:t>
            </a:r>
            <a:r>
              <a:rPr lang="en-US" altLang="zh-CN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2</a:t>
            </a:r>
            <a:r>
              <a:rPr lang="zh-CN" altLang="en-US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月</a:t>
            </a:r>
            <a:r>
              <a:rPr lang="zh-CN" altLang="zh-CN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总书记在成都座谈会上亲自安排部署</a:t>
            </a:r>
            <a:r>
              <a:rPr lang="zh-CN" altLang="en-US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的。</a:t>
            </a:r>
            <a:r>
              <a:rPr lang="en-US" altLang="zh-CN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《</a:t>
            </a:r>
            <a:r>
              <a:rPr lang="zh-CN" altLang="en-US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三年培训规划</a:t>
            </a:r>
            <a:r>
              <a:rPr lang="en-US" altLang="zh-CN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》</a:t>
            </a:r>
            <a:r>
              <a:rPr lang="zh-CN" altLang="en-US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、</a:t>
            </a:r>
            <a:r>
              <a:rPr lang="en-US" altLang="zh-CN" sz="3800" b="1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 《</a:t>
            </a:r>
            <a:r>
              <a:rPr lang="zh-CN" altLang="en-US" sz="3800" b="1" dirty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三年</a:t>
            </a:r>
            <a:r>
              <a:rPr lang="zh-CN" altLang="en-US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培训方案</a:t>
            </a:r>
            <a:r>
              <a:rPr lang="en-US" altLang="zh-CN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》</a:t>
            </a:r>
            <a:r>
              <a:rPr lang="zh-CN" altLang="en-US" sz="3800" b="1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。</a:t>
            </a:r>
          </a:p>
          <a:p>
            <a:endParaRPr lang="zh-CN" altLang="en-US" dirty="0"/>
          </a:p>
        </p:txBody>
      </p:sp>
      <p:sp>
        <p:nvSpPr>
          <p:cNvPr id="15" name="圆角矩形 4"/>
          <p:cNvSpPr/>
          <p:nvPr/>
        </p:nvSpPr>
        <p:spPr>
          <a:xfrm>
            <a:off x="92141" y="160085"/>
            <a:ext cx="12319112" cy="793766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82880" tIns="182880" rIns="182880" bIns="182880" numCol="1" spcCol="1270" anchor="ctr" anchorCtr="0">
            <a:noAutofit/>
          </a:bodyPr>
          <a:lstStyle/>
          <a:p>
            <a:pPr lvl="0" algn="l" defTabSz="2133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800" kern="1200" dirty="0" smtClean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rPr>
              <a:t>二、脱贫攻坚干部培训</a:t>
            </a:r>
            <a:endParaRPr lang="zh-CN" altLang="en-US" sz="4800" kern="1200" dirty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25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700789663"/>
              </p:ext>
            </p:extLst>
          </p:nvPr>
        </p:nvGraphicFramePr>
        <p:xfrm>
          <a:off x="-1" y="72005"/>
          <a:ext cx="12857163" cy="1672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8206" y="1791360"/>
            <a:ext cx="1584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8207" y="2968280"/>
            <a:ext cx="6215408" cy="2232155"/>
          </a:xfrm>
          <a:prstGeom prst="rect">
            <a:avLst/>
          </a:prstGeom>
          <a:solidFill>
            <a:schemeClr val="tx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8206" y="2268413"/>
            <a:ext cx="52806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一看</a:t>
            </a:r>
            <a:r>
              <a:rPr lang="zh-CN" altLang="zh-CN" sz="3600" b="1" dirty="0" smtClean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干部培训</a:t>
            </a:r>
            <a:r>
              <a:rPr lang="zh-CN" altLang="en-US" sz="3600" b="1" dirty="0" smtClean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是否全覆盖</a:t>
            </a:r>
            <a:endParaRPr lang="zh-CN" altLang="en-US" sz="3600" b="1" dirty="0">
              <a:solidFill>
                <a:srgbClr val="ED6918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5194" y="3328305"/>
            <a:ext cx="5760400" cy="158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2019</a:t>
            </a:r>
            <a:r>
              <a:rPr lang="zh-CN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年底前，要完成对所有帮扶干部脱贫攻坚培训，因此干部培训必须实现全覆盖。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6" grpId="0" animBg="1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3045274479"/>
              </p:ext>
            </p:extLst>
          </p:nvPr>
        </p:nvGraphicFramePr>
        <p:xfrm>
          <a:off x="-1" y="72005"/>
          <a:ext cx="12857163" cy="1672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8206" y="1791360"/>
            <a:ext cx="1584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8206" y="3040285"/>
            <a:ext cx="7488520" cy="2448170"/>
          </a:xfrm>
          <a:prstGeom prst="rect">
            <a:avLst/>
          </a:prstGeom>
          <a:solidFill>
            <a:schemeClr val="tx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8205" y="2268413"/>
            <a:ext cx="7848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二看</a:t>
            </a:r>
            <a:r>
              <a:rPr lang="zh-CN" altLang="zh-CN" sz="3600" b="1" dirty="0" smtClean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贫困</a:t>
            </a:r>
            <a:r>
              <a:rPr lang="zh-CN" altLang="zh-CN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村</a:t>
            </a:r>
            <a:r>
              <a:rPr lang="en-US" altLang="zh-CN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“</a:t>
            </a:r>
            <a:r>
              <a:rPr lang="zh-CN" altLang="zh-CN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两委</a:t>
            </a:r>
            <a:r>
              <a:rPr lang="en-US" altLang="zh-CN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”</a:t>
            </a:r>
            <a:r>
              <a:rPr lang="zh-CN" altLang="zh-CN" sz="3600" b="1" dirty="0" smtClean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成员</a:t>
            </a:r>
            <a:r>
              <a:rPr lang="zh-CN" altLang="en-US" sz="3600" b="1" dirty="0" smtClean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是否轮</a:t>
            </a:r>
            <a:r>
              <a:rPr lang="zh-CN" altLang="zh-CN" sz="3600" b="1" dirty="0" smtClean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训</a:t>
            </a:r>
            <a:r>
              <a:rPr lang="zh-CN" altLang="en-US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44166" y="3281123"/>
            <a:ext cx="69845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有的区县或者乡镇没有组织培训；有的区县组织了培训，但没有培训方案；有的培训方案没有体现脱贫攻坚内容。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6" grpId="0" animBg="1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2672194078"/>
              </p:ext>
            </p:extLst>
          </p:nvPr>
        </p:nvGraphicFramePr>
        <p:xfrm>
          <a:off x="-1" y="72005"/>
          <a:ext cx="12765021" cy="1672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8206" y="1791360"/>
            <a:ext cx="1584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8206" y="3234335"/>
            <a:ext cx="6264435" cy="1008069"/>
          </a:xfrm>
          <a:prstGeom prst="rect">
            <a:avLst/>
          </a:prstGeom>
          <a:solidFill>
            <a:schemeClr val="tx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8205" y="2268413"/>
            <a:ext cx="7848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三</a:t>
            </a:r>
            <a:r>
              <a:rPr lang="zh-CN" altLang="en-US" sz="3600" b="1" dirty="0" smtClean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看</a:t>
            </a:r>
            <a:r>
              <a:rPr lang="zh-CN" altLang="en-US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培训质量是否有保障。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0211" y="3475172"/>
            <a:ext cx="69845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看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培训时间、地点、授课内容。</a:t>
            </a:r>
          </a:p>
          <a:p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72906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6" grpId="0" animBg="1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694469232"/>
              </p:ext>
            </p:extLst>
          </p:nvPr>
        </p:nvGraphicFramePr>
        <p:xfrm>
          <a:off x="-1" y="72005"/>
          <a:ext cx="12857163" cy="1672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8206" y="1791360"/>
            <a:ext cx="1584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60236" y="3038571"/>
            <a:ext cx="5635163" cy="1896954"/>
          </a:xfrm>
          <a:prstGeom prst="rect">
            <a:avLst/>
          </a:prstGeom>
          <a:solidFill>
            <a:schemeClr val="tx2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88231" y="2248230"/>
            <a:ext cx="6120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rgbClr val="ED6918"/>
                </a:solidFill>
                <a:latin typeface="方正粗黑宋简体" pitchFamily="2" charset="-122"/>
                <a:ea typeface="方正粗黑宋简体" pitchFamily="2" charset="-122"/>
              </a:rPr>
              <a:t>四看培训资料是否归档。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60236" y="3202218"/>
            <a:ext cx="5328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 部分乡镇对举办的培训班资料收集整理不齐，无培训计划、通知等资料。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6" grpId="0" animBg="1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4146" y="193148"/>
            <a:ext cx="110887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4800" dirty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rPr>
              <a:t>   三、就业扶贫</a:t>
            </a:r>
            <a:endParaRPr lang="zh-CN" altLang="zh-CN" sz="4800" dirty="0">
              <a:solidFill>
                <a:srgbClr val="FF0000"/>
              </a:solidFill>
              <a:latin typeface="方正黑体_GBK" pitchFamily="65" charset="-122"/>
              <a:ea typeface="方正黑体_GBK" pitchFamily="65" charset="-122"/>
            </a:endParaRPr>
          </a:p>
        </p:txBody>
      </p:sp>
      <p:sp>
        <p:nvSpPr>
          <p:cNvPr id="4" name="TextBox 19"/>
          <p:cNvSpPr txBox="1"/>
          <p:nvPr/>
        </p:nvSpPr>
        <p:spPr>
          <a:xfrm>
            <a:off x="740186" y="1600185"/>
            <a:ext cx="6118258" cy="2862322"/>
          </a:xfrm>
          <a:prstGeom prst="rect">
            <a:avLst/>
          </a:prstGeom>
          <a:solidFill>
            <a:schemeClr val="accent1">
              <a:hueOff val="0"/>
              <a:satOff val="0"/>
              <a:lumOff val="0"/>
              <a:alpha val="15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40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1.</a:t>
            </a:r>
            <a:r>
              <a:rPr lang="zh-CN" altLang="en-US" sz="40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 扶贫车间；</a:t>
            </a:r>
            <a:endParaRPr lang="en-US" altLang="zh-CN" sz="4000" b="1" dirty="0" smtClean="0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2.</a:t>
            </a:r>
            <a:r>
              <a:rPr lang="zh-CN" altLang="en-US" sz="40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公益性岗位开发；</a:t>
            </a:r>
            <a:endParaRPr lang="en-US" altLang="zh-CN" sz="4000" b="1" dirty="0" smtClean="0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3.</a:t>
            </a:r>
            <a:r>
              <a:rPr lang="zh-CN" altLang="en-US" sz="40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群众群众就业；</a:t>
            </a:r>
            <a:endParaRPr lang="en-US" altLang="zh-CN" sz="4000" b="1" dirty="0" smtClean="0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93154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-97939" y="304095"/>
            <a:ext cx="12782733" cy="1358572"/>
            <a:chOff x="0" y="0"/>
            <a:chExt cx="24361348" cy="1358572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10" name="圆角矩形 9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圆角矩形 4"/>
            <p:cNvSpPr/>
            <p:nvPr/>
          </p:nvSpPr>
          <p:spPr>
            <a:xfrm>
              <a:off x="91669" y="288020"/>
              <a:ext cx="24269679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1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、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扶贫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车间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建设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需要注意和把握的重点</a:t>
              </a:r>
              <a:endParaRPr lang="zh-CN" altLang="en-US" sz="4800" dirty="0"/>
            </a:p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endParaRPr lang="zh-CN" sz="4800" dirty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466582" y="2252439"/>
            <a:ext cx="5616390" cy="2677656"/>
          </a:xfrm>
          <a:prstGeom prst="rect">
            <a:avLst/>
          </a:prstGeom>
          <a:solidFill>
            <a:schemeClr val="tx2">
              <a:alpha val="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     </a:t>
            </a:r>
            <a:r>
              <a:rPr lang="en-US" altLang="zh-CN" sz="32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 2016</a:t>
            </a:r>
            <a:r>
              <a:rPr lang="zh-CN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年，扶贫车间在全国推广以来，相关区县积极推进。截止目前，全市已创建扶贫车间</a:t>
            </a:r>
            <a:r>
              <a:rPr lang="en-US" altLang="zh-CN" sz="4000" b="1" dirty="0">
                <a:solidFill>
                  <a:srgbClr val="F2A30F"/>
                </a:solidFill>
                <a:latin typeface="方正楷体_GBK" pitchFamily="65" charset="-122"/>
                <a:ea typeface="方正楷体_GBK" pitchFamily="65" charset="-122"/>
              </a:rPr>
              <a:t>230</a:t>
            </a:r>
            <a:r>
              <a:rPr lang="zh-CN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个，带动</a:t>
            </a:r>
            <a:r>
              <a:rPr lang="en-US" altLang="zh-CN" sz="4000" b="1" dirty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7063</a:t>
            </a:r>
            <a:r>
              <a:rPr lang="zh-CN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名贫困群众稳定就业。</a:t>
            </a:r>
            <a:endParaRPr lang="zh-CN" altLang="en-US" sz="3200" b="1" dirty="0">
              <a:solidFill>
                <a:schemeClr val="tx1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  <p:pic>
        <p:nvPicPr>
          <p:cNvPr id="12" name="图片 11" descr="mmexport1573309925581.jpg"/>
          <p:cNvPicPr>
            <a:picLocks noChangeAspect="1"/>
          </p:cNvPicPr>
          <p:nvPr/>
        </p:nvPicPr>
        <p:blipFill>
          <a:blip r:embed="rId3" cstate="print">
            <a:lum bright="22000" contrast="30000"/>
          </a:blip>
          <a:stretch>
            <a:fillRect/>
          </a:stretch>
        </p:blipFill>
        <p:spPr>
          <a:xfrm>
            <a:off x="313280" y="1258161"/>
            <a:ext cx="4968345" cy="37262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6176" y="4984420"/>
            <a:ext cx="4320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方正仿宋_GBK" pitchFamily="65" charset="-122"/>
                <a:ea typeface="方正仿宋_GBK" pitchFamily="65" charset="-122"/>
              </a:rPr>
              <a:t>夔元电子公司就业扶贫车间</a:t>
            </a:r>
            <a:endParaRPr lang="zh-CN" altLang="en-US" sz="2400" dirty="0">
              <a:solidFill>
                <a:schemeClr val="tx1"/>
              </a:solidFill>
              <a:latin typeface="方正仿宋_GBK" pitchFamily="65" charset="-122"/>
              <a:ea typeface="方正仿宋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5738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7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7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7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48540923dd54564edd729bc9b9de9c82d1584f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181" y="1600185"/>
            <a:ext cx="3024210" cy="36290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80411" y="2896275"/>
            <a:ext cx="7704535" cy="2554545"/>
          </a:xfrm>
          <a:prstGeom prst="rect">
            <a:avLst/>
          </a:prstGeom>
          <a:solidFill>
            <a:schemeClr val="accent1">
              <a:alpha val="3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         </a:t>
            </a:r>
            <a:r>
              <a:rPr lang="zh-CN" altLang="zh-CN" sz="32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今年上半年</a:t>
            </a:r>
            <a:r>
              <a:rPr lang="zh-CN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，《国内动态清样》刊登了</a:t>
            </a:r>
            <a:r>
              <a:rPr lang="en-US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“</a:t>
            </a:r>
            <a:r>
              <a:rPr lang="zh-CN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扶贫车间建设火热、运营冷清</a:t>
            </a:r>
            <a:r>
              <a:rPr lang="en-US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”</a:t>
            </a:r>
            <a:r>
              <a:rPr lang="zh-CN" altLang="zh-CN" sz="3200" b="1" dirty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的报</a:t>
            </a:r>
            <a:r>
              <a:rPr lang="zh-CN" altLang="zh-CN" sz="32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道</a:t>
            </a:r>
            <a:r>
              <a:rPr lang="zh-CN" altLang="en-US" sz="32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。</a:t>
            </a:r>
            <a:r>
              <a:rPr lang="zh-CN" altLang="zh-CN" sz="32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中央领导和市委领导作出了批示，我们会同市人社局专门下发了通知，要求各区县进行专门清理</a:t>
            </a:r>
            <a:r>
              <a:rPr lang="zh-CN" altLang="en-US" sz="32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4146" y="808130"/>
            <a:ext cx="12600875" cy="1186380"/>
            <a:chOff x="0" y="0"/>
            <a:chExt cx="10604871" cy="1186380"/>
          </a:xfrm>
          <a:blipFill dpi="0" rotWithShape="1">
            <a:blip r:embed="rId3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10" name="圆角矩形 9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圆角矩形 4"/>
            <p:cNvSpPr/>
            <p:nvPr/>
          </p:nvSpPr>
          <p:spPr>
            <a:xfrm>
              <a:off x="57914" y="5791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1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扶贫车间建设需要注意和把握的重点</a:t>
              </a:r>
              <a:endParaRPr lang="zh-CN" altLang="en-US" sz="4800" dirty="0"/>
            </a:p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800" dirty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805" y="806977"/>
            <a:ext cx="11571447" cy="4404885"/>
          </a:xfrm>
        </p:spPr>
        <p:txBody>
          <a:bodyPr lIns="114794" tIns="57397" rIns="114794" bIns="57397"/>
          <a:lstStyle/>
          <a:p>
            <a:pPr>
              <a:defRPr/>
            </a:pPr>
            <a:r>
              <a:rPr lang="en-US" altLang="zh-CN" sz="4000" kern="1200" dirty="0">
                <a:solidFill>
                  <a:srgbClr val="FF0000"/>
                </a:solidFill>
                <a:cs typeface="+mn-cs"/>
              </a:rPr>
              <a:t>  ●</a:t>
            </a:r>
            <a:r>
              <a:rPr lang="zh-CN" altLang="zh-CN" sz="4000" kern="1200" dirty="0">
                <a:solidFill>
                  <a:srgbClr val="FF0000"/>
                </a:solidFill>
                <a:cs typeface="+mn-cs"/>
              </a:rPr>
              <a:t>什么是扶志，什么是扶智？</a:t>
            </a:r>
            <a:br>
              <a:rPr lang="zh-CN" altLang="zh-CN" sz="4000" kern="1200" dirty="0">
                <a:solidFill>
                  <a:srgbClr val="FF0000"/>
                </a:solidFill>
                <a:cs typeface="+mn-cs"/>
              </a:rPr>
            </a:br>
            <a:r>
              <a:rPr lang="zh-CN" altLang="zh-CN" sz="6000" b="1" kern="1200" dirty="0">
                <a:ea typeface="隶书" panose="02010509060101010101" pitchFamily="49" charset="-122"/>
                <a:cs typeface="+mn-cs"/>
              </a:rPr>
              <a:t>扶志</a:t>
            </a:r>
            <a:r>
              <a:rPr lang="zh-CN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就是扶思想、扶观念、扶信心，帮助贫困群众树立起摆脱困境的斗志和勇气；</a:t>
            </a:r>
            <a:r>
              <a:rPr lang="en-US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/>
            </a:r>
            <a:br>
              <a:rPr lang="en-US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</a:br>
            <a:r>
              <a:rPr lang="zh-CN" altLang="zh-CN" sz="6000" b="1" kern="1200" dirty="0">
                <a:ea typeface="隶书" panose="02010509060101010101" pitchFamily="49" charset="-122"/>
                <a:cs typeface="+mn-cs"/>
              </a:rPr>
              <a:t>扶智</a:t>
            </a:r>
            <a:r>
              <a:rPr lang="zh-CN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  <a:t>就是扶知识、扶技术、扶思路，帮助和指导贫困群众着力提升脱贫致富的综合素质。</a:t>
            </a:r>
            <a:br>
              <a:rPr lang="zh-CN" altLang="zh-CN" sz="4000" kern="1200" dirty="0">
                <a:solidFill>
                  <a:srgbClr val="FF0000"/>
                </a:solidFill>
                <a:ea typeface="隶书" panose="02010509060101010101" pitchFamily="49" charset="-122"/>
                <a:cs typeface="+mn-cs"/>
              </a:rPr>
            </a:br>
            <a:endParaRPr lang="zh-CN" altLang="en-US" sz="4000" kern="1200" dirty="0">
              <a:solidFill>
                <a:srgbClr val="FF0000"/>
              </a:solidFill>
              <a:ea typeface="隶书" panose="020105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37B1B247-6177-4D06-B979-F7D7019631F5}" type="datetime1">
              <a:rPr lang="en-US" sz="4400" smtClean="0"/>
              <a:pPr>
                <a:defRPr/>
              </a:pPr>
              <a:t>5/25/2020</a:t>
            </a:fld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4439474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4"/>
          <p:cNvSpPr/>
          <p:nvPr/>
        </p:nvSpPr>
        <p:spPr>
          <a:xfrm>
            <a:off x="10634" y="16075"/>
            <a:ext cx="12332990" cy="1070552"/>
          </a:xfrm>
          <a:prstGeom prst="rect">
            <a:avLst/>
          </a:prstGeom>
          <a:effectLst>
            <a:glow>
              <a:srgbClr val="DBFF01"/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softEdge rad="12700"/>
          </a:effectLst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48590" tIns="148590" rIns="148590" bIns="148590" numCol="1" spcCol="1270" anchor="ctr" anchorCtr="0">
            <a:noAutofit/>
          </a:bodyPr>
          <a:lstStyle/>
          <a:p>
            <a:pPr lvl="0" defTabSz="1733550">
              <a:lnSpc>
                <a:spcPct val="90000"/>
              </a:lnSpc>
              <a:spcAft>
                <a:spcPct val="35000"/>
              </a:spcAft>
            </a:pPr>
            <a:r>
              <a:rPr lang="zh-CN" altLang="en-US" sz="3600" b="1" dirty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六个把握</a:t>
            </a:r>
            <a:endParaRPr lang="zh-CN" altLang="zh-CN" sz="3600" b="1" dirty="0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1427097674"/>
              </p:ext>
            </p:extLst>
          </p:nvPr>
        </p:nvGraphicFramePr>
        <p:xfrm>
          <a:off x="488167" y="1456175"/>
          <a:ext cx="8604600" cy="1296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组合 10"/>
          <p:cNvGrpSpPr/>
          <p:nvPr/>
        </p:nvGrpSpPr>
        <p:grpSpPr>
          <a:xfrm>
            <a:off x="524171" y="2392242"/>
            <a:ext cx="8496590" cy="3069726"/>
            <a:chOff x="705103" y="-154830"/>
            <a:chExt cx="7647476" cy="1068257"/>
          </a:xfrm>
          <a:noFill/>
        </p:grpSpPr>
        <p:sp>
          <p:nvSpPr>
            <p:cNvPr id="12" name="同侧圆角矩形 11"/>
            <p:cNvSpPr/>
            <p:nvPr/>
          </p:nvSpPr>
          <p:spPr>
            <a:xfrm rot="5400000">
              <a:off x="3994712" y="-3444439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同侧圆角矩形 4"/>
            <p:cNvSpPr/>
            <p:nvPr/>
          </p:nvSpPr>
          <p:spPr>
            <a:xfrm>
              <a:off x="755087" y="-121618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 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目前，</a:t>
              </a:r>
              <a:r>
                <a:rPr lang="zh-CN" altLang="zh-CN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没</a:t>
              </a:r>
              <a:r>
                <a:rPr lang="zh-CN" altLang="zh-CN" sz="3200" b="1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有建设扶贫车</a:t>
              </a:r>
              <a:r>
                <a:rPr lang="zh-CN" altLang="zh-CN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间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有</a:t>
              </a:r>
              <a:r>
                <a:rPr lang="en-US" altLang="zh-CN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个区县，</a:t>
              </a:r>
              <a:r>
                <a:rPr lang="zh-CN" altLang="zh-CN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只</a:t>
              </a:r>
              <a:r>
                <a:rPr lang="zh-CN" altLang="zh-CN" sz="3200" b="1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建成</a:t>
              </a:r>
              <a:r>
                <a:rPr lang="en-US" altLang="zh-CN" sz="3200" b="1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</a:t>
              </a:r>
              <a:r>
                <a:rPr lang="zh-CN" altLang="zh-CN" sz="3200" b="1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个扶贫车间的区县有</a:t>
              </a:r>
              <a:r>
                <a:rPr lang="en-US" altLang="zh-CN" sz="3200" b="1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2</a:t>
              </a:r>
              <a:r>
                <a:rPr lang="zh-CN" altLang="zh-CN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。</a:t>
              </a:r>
              <a:endParaRPr lang="en-US" altLang="zh-CN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en-US" altLang="zh-CN" sz="3200" b="1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</a:t>
              </a:r>
              <a:r>
                <a:rPr lang="en-US" altLang="zh-CN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一方面要根据本地贫困劳动力状况、群众就业习惯和意愿、市场空间，科学建设扶贫车间。另一方面，要防止急于求成，片面追求扶贫车间在贫困村全覆盖。</a:t>
              </a:r>
              <a:endParaRPr lang="zh-CN" altLang="en-US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10" grpId="0" uiExpand="1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1717268028"/>
              </p:ext>
            </p:extLst>
          </p:nvPr>
        </p:nvGraphicFramePr>
        <p:xfrm>
          <a:off x="596740" y="376100"/>
          <a:ext cx="8352016" cy="1260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组合 10"/>
          <p:cNvGrpSpPr/>
          <p:nvPr/>
        </p:nvGrpSpPr>
        <p:grpSpPr>
          <a:xfrm>
            <a:off x="524171" y="1672190"/>
            <a:ext cx="8496591" cy="2865543"/>
            <a:chOff x="705103" y="-65808"/>
            <a:chExt cx="7647476" cy="1068257"/>
          </a:xfrm>
          <a:solidFill>
            <a:schemeClr val="tx2">
              <a:lumMod val="60000"/>
              <a:lumOff val="40000"/>
              <a:alpha val="35000"/>
            </a:schemeClr>
          </a:solidFill>
        </p:grpSpPr>
        <p:sp>
          <p:nvSpPr>
            <p:cNvPr id="12" name="同侧圆角矩形 11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no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同侧圆角矩形 4"/>
            <p:cNvSpPr/>
            <p:nvPr/>
          </p:nvSpPr>
          <p:spPr>
            <a:xfrm>
              <a:off x="705103" y="-38965"/>
              <a:ext cx="7400784" cy="100183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  坚决防止验收前“热火朝天”，验收后“冷冷清清”。调研发言，有一个扶贫车间只有验收期间运行过，群众反映强烈，认为就是为套取财政的钱而建，没有发挥任何带贫作用。</a:t>
              </a:r>
              <a:endPara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 uiExpand="1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448676652"/>
              </p:ext>
            </p:extLst>
          </p:nvPr>
        </p:nvGraphicFramePr>
        <p:xfrm>
          <a:off x="380161" y="520110"/>
          <a:ext cx="7920551" cy="1206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组合 10"/>
          <p:cNvGrpSpPr/>
          <p:nvPr/>
        </p:nvGrpSpPr>
        <p:grpSpPr>
          <a:xfrm>
            <a:off x="380162" y="1384170"/>
            <a:ext cx="7920550" cy="3816265"/>
            <a:chOff x="705103" y="-65808"/>
            <a:chExt cx="7647476" cy="1100564"/>
          </a:xfrm>
          <a:noFill/>
        </p:grpSpPr>
        <p:sp>
          <p:nvSpPr>
            <p:cNvPr id="12" name="同侧圆角矩形 11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 扶贫车间核心是扶贫，前提是车间。车间是生态友好型、劳动密集型加工企业或者作坊。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4000" dirty="0" smtClean="0">
                  <a:solidFill>
                    <a:srgbClr val="FF0000"/>
                  </a:solidFill>
                  <a:latin typeface="方正楷体_GBK" pitchFamily="65" charset="-122"/>
                  <a:ea typeface="方正楷体_GBK" pitchFamily="65" charset="-122"/>
                </a:rPr>
                <a:t>        不能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把季节性强、无生产加工环节的专业合作社、农业产业公司都当做扶贫车间；有的把储存性质的场地也作为扶贫车间。</a:t>
              </a:r>
              <a:endPara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445601309"/>
              </p:ext>
            </p:extLst>
          </p:nvPr>
        </p:nvGraphicFramePr>
        <p:xfrm>
          <a:off x="668181" y="664119"/>
          <a:ext cx="6768470" cy="1296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组合 10"/>
          <p:cNvGrpSpPr/>
          <p:nvPr/>
        </p:nvGrpSpPr>
        <p:grpSpPr>
          <a:xfrm>
            <a:off x="668181" y="1591262"/>
            <a:ext cx="6696465" cy="2664187"/>
            <a:chOff x="705103" y="-65808"/>
            <a:chExt cx="7647476" cy="1100564"/>
          </a:xfrm>
          <a:noFill/>
        </p:grpSpPr>
        <p:sp>
          <p:nvSpPr>
            <p:cNvPr id="12" name="同侧圆角矩形 11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扶贫车间原则上建卡贫困人口占用工总人数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30%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。个别用工较多的车间（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100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人）</a:t>
              </a:r>
              <a:r>
                <a:rPr lang="zh-CN" altLang="en-US" sz="4000" dirty="0" smtClean="0">
                  <a:solidFill>
                    <a:srgbClr val="F2A30F"/>
                  </a:solidFill>
                  <a:latin typeface="方正楷体_GBK" pitchFamily="65" charset="-122"/>
                  <a:ea typeface="方正楷体_GBK" pitchFamily="65" charset="-122"/>
                </a:rPr>
                <a:t>可适当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放宽，但不得低于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20%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。有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个车间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26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名工人，仅有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名贫困群众。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2479572500"/>
              </p:ext>
            </p:extLst>
          </p:nvPr>
        </p:nvGraphicFramePr>
        <p:xfrm>
          <a:off x="550106" y="1688713"/>
          <a:ext cx="7606596" cy="129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组合 10"/>
          <p:cNvGrpSpPr/>
          <p:nvPr/>
        </p:nvGrpSpPr>
        <p:grpSpPr>
          <a:xfrm>
            <a:off x="524171" y="2752265"/>
            <a:ext cx="7632530" cy="2516088"/>
            <a:chOff x="705103" y="-65808"/>
            <a:chExt cx="7647476" cy="1100564"/>
          </a:xfrm>
          <a:noFill/>
        </p:grpSpPr>
        <p:sp>
          <p:nvSpPr>
            <p:cNvPr id="12" name="同侧圆角矩形 11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 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扶贫车间财政投入的资金，要按一定比例</a:t>
              </a:r>
              <a:r>
                <a:rPr lang="zh-CN" altLang="en-US" sz="4000" b="1" dirty="0" smtClean="0">
                  <a:solidFill>
                    <a:srgbClr val="F2A30F"/>
                  </a:solidFill>
                  <a:latin typeface="方正楷体_GBK" pitchFamily="65" charset="-122"/>
                  <a:ea typeface="方正楷体_GBK" pitchFamily="65" charset="-122"/>
                </a:rPr>
                <a:t>转化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为村集体资产，且</a:t>
              </a:r>
              <a:r>
                <a:rPr lang="zh-CN" altLang="en-US" sz="4000" b="1" dirty="0" smtClean="0">
                  <a:solidFill>
                    <a:srgbClr val="F2A30F"/>
                  </a:solidFill>
                  <a:latin typeface="方正楷体_GBK" pitchFamily="65" charset="-122"/>
                  <a:ea typeface="方正楷体_GBK" pitchFamily="65" charset="-122"/>
                </a:rPr>
                <a:t>不得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高于其扶贫车间的固定资产投入。</a:t>
              </a:r>
              <a:endParaRPr lang="en-US" altLang="zh-CN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3930863772"/>
              </p:ext>
            </p:extLst>
          </p:nvPr>
        </p:nvGraphicFramePr>
        <p:xfrm>
          <a:off x="524172" y="664120"/>
          <a:ext cx="8208570" cy="1259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组合 10"/>
          <p:cNvGrpSpPr/>
          <p:nvPr/>
        </p:nvGrpSpPr>
        <p:grpSpPr>
          <a:xfrm>
            <a:off x="524171" y="1672190"/>
            <a:ext cx="8136565" cy="2808195"/>
            <a:chOff x="705103" y="-65808"/>
            <a:chExt cx="7647476" cy="1100564"/>
          </a:xfrm>
          <a:noFill/>
        </p:grpSpPr>
        <p:sp>
          <p:nvSpPr>
            <p:cNvPr id="12" name="同侧圆角矩形 11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 今年上半年，国家直接对区县扶贫车间系统录入数据进行了统计分析，我市有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3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个区县为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0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。其中，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2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个区县已经有扶贫车间，没有录入系统。国家明确，要在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11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月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20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日前完成录入工作。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EC09F12D-340B-4822-81F4-4DAB44F07F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graphicEl>
                                              <a:dgm id="{85F6D4F5-5A2B-4A90-9FBC-E267822C9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236151" y="304095"/>
            <a:ext cx="12446613" cy="1258385"/>
            <a:chOff x="-98852" y="-72005"/>
            <a:chExt cx="23720770" cy="1258385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-98852" y="-72005"/>
              <a:ext cx="23720770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2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公益性岗位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开发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需要注意和把握的重点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68181" y="1672190"/>
            <a:ext cx="81365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</a:t>
            </a:r>
            <a:r>
              <a:rPr lang="en-US" altLang="zh-CN" sz="3600" b="1" dirty="0" smtClean="0">
                <a:solidFill>
                  <a:schemeClr val="tx1"/>
                </a:solidFill>
                <a:latin typeface="方正楷体_GBK" pitchFamily="65" charset="-122"/>
                <a:ea typeface="方正楷体_GBK" pitchFamily="65" charset="-122"/>
              </a:rPr>
              <a:t> </a:t>
            </a:r>
            <a:r>
              <a:rPr lang="zh-CN" altLang="en-US" sz="4000" b="1" dirty="0">
                <a:solidFill>
                  <a:srgbClr val="F2A30F"/>
                </a:solidFill>
                <a:latin typeface="方正楷体_GBK" pitchFamily="65" charset="-122"/>
                <a:ea typeface="方正楷体_GBK" pitchFamily="65" charset="-122"/>
              </a:rPr>
              <a:t>政策要点：</a:t>
            </a:r>
            <a:r>
              <a:rPr lang="zh-CN" altLang="en-US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要根据贫困群众就业需要，开发合适的公益性岗位</a:t>
            </a:r>
            <a:r>
              <a:rPr lang="en-US" altLang="zh-CN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,</a:t>
            </a:r>
            <a:r>
              <a:rPr lang="zh-CN" altLang="en-US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没有规定开发多少为好。</a:t>
            </a:r>
            <a:endParaRPr lang="en-US" altLang="zh-CN" sz="3600" b="1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  <a:p>
            <a:r>
              <a:rPr lang="en-US" altLang="zh-CN" sz="36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</a:t>
            </a:r>
            <a:r>
              <a:rPr lang="en-US" altLang="zh-CN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</a:t>
            </a:r>
            <a:r>
              <a:rPr lang="zh-CN" altLang="zh-CN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截止</a:t>
            </a:r>
            <a:r>
              <a:rPr lang="en-US" altLang="zh-CN" sz="36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9</a:t>
            </a:r>
            <a:r>
              <a:rPr lang="zh-CN" altLang="zh-CN" sz="36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月底，全市共开发公益性岗位</a:t>
            </a:r>
            <a:r>
              <a:rPr lang="en-US" altLang="zh-CN" sz="4000" b="1" dirty="0">
                <a:solidFill>
                  <a:srgbClr val="FF0000"/>
                </a:solidFill>
                <a:latin typeface="方正楷体_GBK" pitchFamily="65" charset="-122"/>
                <a:ea typeface="方正楷体_GBK" pitchFamily="65" charset="-122"/>
              </a:rPr>
              <a:t>52700</a:t>
            </a:r>
            <a:r>
              <a:rPr lang="zh-CN" altLang="zh-CN" sz="36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多个</a:t>
            </a:r>
            <a:r>
              <a:rPr lang="zh-CN" altLang="zh-CN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。</a:t>
            </a:r>
            <a:r>
              <a:rPr lang="zh-CN" altLang="en-US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较好的区县开发</a:t>
            </a:r>
            <a:r>
              <a:rPr lang="en-US" altLang="zh-CN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2000</a:t>
            </a:r>
            <a:r>
              <a:rPr lang="zh-CN" altLang="en-US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个以上。</a:t>
            </a:r>
            <a:endParaRPr lang="zh-CN" altLang="en-US" sz="2800" dirty="0" smtClean="0"/>
          </a:p>
          <a:p>
            <a:endParaRPr lang="en-US" altLang="zh-CN" sz="2800" b="1" dirty="0" smtClean="0">
              <a:latin typeface="方正仿宋_GBK" pitchFamily="65" charset="-122"/>
              <a:ea typeface="方正仿宋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236151" y="88080"/>
            <a:ext cx="10172841" cy="1008070"/>
            <a:chOff x="0" y="0"/>
            <a:chExt cx="10604871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5791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3600" b="1" dirty="0" smtClean="0">
                  <a:solidFill>
                    <a:srgbClr val="FF0000"/>
                  </a:solidFill>
                  <a:latin typeface="方正粗黑宋简体" pitchFamily="2" charset="-122"/>
                  <a:ea typeface="方正粗黑宋简体" pitchFamily="2" charset="-122"/>
                </a:rPr>
                <a:t>六看</a:t>
              </a:r>
              <a:endParaRPr lang="zh-CN" altLang="zh-CN" sz="3600" b="1" dirty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endParaRPr>
            </a:p>
          </p:txBody>
        </p:sp>
      </p:grp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122417594"/>
              </p:ext>
            </p:extLst>
          </p:nvPr>
        </p:nvGraphicFramePr>
        <p:xfrm>
          <a:off x="31566" y="1672190"/>
          <a:ext cx="9925259" cy="11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组合 10"/>
          <p:cNvGrpSpPr/>
          <p:nvPr/>
        </p:nvGrpSpPr>
        <p:grpSpPr>
          <a:xfrm>
            <a:off x="164146" y="2990061"/>
            <a:ext cx="8496591" cy="2138369"/>
            <a:chOff x="705103" y="30721"/>
            <a:chExt cx="7647477" cy="1068257"/>
          </a:xfrm>
          <a:noFill/>
        </p:grpSpPr>
        <p:sp>
          <p:nvSpPr>
            <p:cNvPr id="8" name="同侧圆角矩形 7"/>
            <p:cNvSpPr/>
            <p:nvPr/>
          </p:nvSpPr>
          <p:spPr>
            <a:xfrm rot="5400000">
              <a:off x="3994713" y="-3258888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</a:t>
              </a:r>
              <a:r>
                <a:rPr lang="en-US" altLang="zh-CN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33</a:t>
              </a:r>
              <a:r>
                <a:rPr lang="zh-CN" altLang="en-US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个区县开发了</a:t>
              </a:r>
              <a:r>
                <a:rPr lang="en-US" altLang="zh-CN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5.27</a:t>
              </a:r>
              <a:r>
                <a:rPr lang="zh-CN" altLang="en-US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万个公益性岗位，占</a:t>
              </a:r>
              <a:r>
                <a:rPr lang="en-US" altLang="zh-CN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52</a:t>
              </a:r>
              <a:r>
                <a:rPr lang="zh-CN" altLang="en-US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万个贫困家庭的</a:t>
              </a:r>
              <a:r>
                <a:rPr lang="en-US" altLang="zh-CN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10%</a:t>
              </a:r>
              <a:r>
                <a:rPr lang="zh-CN" altLang="en-US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左右。但有的区县开发太少，不足</a:t>
              </a:r>
              <a:r>
                <a:rPr lang="en-US" altLang="zh-CN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1%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。有的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不足</a:t>
              </a:r>
              <a:r>
                <a:rPr lang="en-US" altLang="zh-CN" sz="3200" b="1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100</a:t>
              </a:r>
              <a:r>
                <a:rPr lang="zh-CN" altLang="en-US" sz="3200" b="1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个。</a:t>
              </a:r>
              <a:endParaRPr lang="zh-CN" altLang="en-US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88020" y="0"/>
            <a:ext cx="10172841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78894600"/>
              </p:ext>
            </p:extLst>
          </p:nvPr>
        </p:nvGraphicFramePr>
        <p:xfrm>
          <a:off x="23872" y="1816200"/>
          <a:ext cx="8924884" cy="11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组合 10"/>
          <p:cNvGrpSpPr/>
          <p:nvPr/>
        </p:nvGrpSpPr>
        <p:grpSpPr>
          <a:xfrm>
            <a:off x="164146" y="3400310"/>
            <a:ext cx="8640599" cy="1800125"/>
            <a:chOff x="705103" y="-65808"/>
            <a:chExt cx="7647476" cy="1100564"/>
          </a:xfrm>
          <a:noFill/>
        </p:grpSpPr>
        <p:sp>
          <p:nvSpPr>
            <p:cNvPr id="8" name="同侧圆角矩形 7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有的区县没有按照需求开发公益性岗位，存在分派指标名额的现象；有的区县过度为每个贫困家庭开发岗位。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227273622"/>
              </p:ext>
            </p:extLst>
          </p:nvPr>
        </p:nvGraphicFramePr>
        <p:xfrm>
          <a:off x="16890" y="1600185"/>
          <a:ext cx="10083946" cy="11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组合 10"/>
          <p:cNvGrpSpPr/>
          <p:nvPr/>
        </p:nvGrpSpPr>
        <p:grpSpPr>
          <a:xfrm>
            <a:off x="164145" y="2896276"/>
            <a:ext cx="8856615" cy="1872129"/>
            <a:chOff x="705103" y="-65808"/>
            <a:chExt cx="7647476" cy="1100564"/>
          </a:xfrm>
          <a:noFill/>
        </p:grpSpPr>
        <p:sp>
          <p:nvSpPr>
            <p:cNvPr id="8" name="同侧圆角矩形 7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多数村没有公益岗位日常考勤管理台账，有的贫困户的公益性岗位由亲属代岗，有的贫困家庭长期在外务工也依然领取岗位补助。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>
          <a:xfrm>
            <a:off x="308156" y="6640535"/>
            <a:ext cx="6649783" cy="385072"/>
          </a:xfrm>
        </p:spPr>
        <p:txBody>
          <a:bodyPr lIns="114794" tIns="57397" rIns="114794" bIns="57397"/>
          <a:lstStyle/>
          <a:p>
            <a:pPr>
              <a:defRPr/>
            </a:pPr>
            <a:fld id="{2AF795C6-2A31-40F1-B28C-220F09363F9D}" type="datetime1">
              <a:rPr lang="en-US" sz="3200" smtClean="0"/>
              <a:pPr>
                <a:defRPr/>
              </a:pPr>
              <a:t>5/25/2020</a:t>
            </a:fld>
            <a:endParaRPr lang="en-US" sz="2300" dirty="0"/>
          </a:p>
        </p:txBody>
      </p:sp>
      <p:sp>
        <p:nvSpPr>
          <p:cNvPr id="4" name="矩形 3"/>
          <p:cNvSpPr/>
          <p:nvPr/>
        </p:nvSpPr>
        <p:spPr>
          <a:xfrm>
            <a:off x="859377" y="1262366"/>
            <a:ext cx="10935284" cy="2885904"/>
          </a:xfrm>
          <a:prstGeom prst="rect">
            <a:avLst/>
          </a:prstGeom>
        </p:spPr>
        <p:txBody>
          <a:bodyPr lIns="114794" tIns="57397" rIns="114794" bIns="57397">
            <a:spAutoFit/>
          </a:bodyPr>
          <a:lstStyle/>
          <a:p>
            <a:pPr>
              <a:defRPr/>
            </a:pPr>
            <a:r>
              <a:rPr lang="en-US" altLang="zh-CN" sz="4500" b="1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Arial" pitchFamily="34" charset="0"/>
              </a:rPr>
              <a:t>     </a:t>
            </a:r>
            <a:r>
              <a:rPr lang="zh-CN" altLang="zh-CN" sz="4500" b="1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Arial" pitchFamily="34" charset="0"/>
              </a:rPr>
              <a:t>贫困群众内生动力不足、陈规陋习难改等。对这些问题，要分清轻重缓急、妥善解决，不能影响脱贫攻坚目标任务完成</a:t>
            </a:r>
            <a:endParaRPr lang="en-US" altLang="zh-CN" sz="4500" b="1" dirty="0">
              <a:solidFill>
                <a:srgbClr val="FF0000"/>
              </a:solidFill>
              <a:latin typeface="+mj-lt"/>
              <a:ea typeface="+mj-ea"/>
              <a:cs typeface="+mj-cs"/>
              <a:sym typeface="Arial" pitchFamily="34" charset="0"/>
            </a:endParaRPr>
          </a:p>
          <a:p>
            <a:pPr>
              <a:defRPr/>
            </a:pPr>
            <a:r>
              <a:rPr lang="en-US" altLang="zh-CN" sz="4500" b="1" dirty="0">
                <a:solidFill>
                  <a:srgbClr val="C00000"/>
                </a:solidFill>
              </a:rPr>
              <a:t>       </a:t>
            </a:r>
            <a:r>
              <a:rPr lang="en-US" altLang="zh-CN" sz="4500" b="1" dirty="0">
                <a:solidFill>
                  <a:srgbClr val="FF0000"/>
                </a:solidFill>
              </a:rPr>
              <a:t>------</a:t>
            </a:r>
            <a:r>
              <a:rPr lang="zh-CN" altLang="en-US" sz="2500" b="1" dirty="0">
                <a:solidFill>
                  <a:srgbClr val="FF0000"/>
                </a:solidFill>
              </a:rPr>
              <a:t>习近平在</a:t>
            </a:r>
            <a:r>
              <a:rPr lang="en-US" altLang="zh-CN" sz="2500" b="1" dirty="0">
                <a:solidFill>
                  <a:srgbClr val="FF0000"/>
                </a:solidFill>
              </a:rPr>
              <a:t>4</a:t>
            </a:r>
            <a:r>
              <a:rPr lang="zh-CN" altLang="en-US" sz="2500" b="1" dirty="0">
                <a:solidFill>
                  <a:srgbClr val="FF0000"/>
                </a:solidFill>
              </a:rPr>
              <a:t>月</a:t>
            </a:r>
            <a:r>
              <a:rPr lang="en-US" altLang="zh-CN" sz="2500" b="1" dirty="0">
                <a:solidFill>
                  <a:srgbClr val="FF0000"/>
                </a:solidFill>
              </a:rPr>
              <a:t>16</a:t>
            </a:r>
            <a:r>
              <a:rPr lang="zh-CN" altLang="en-US" sz="2500" b="1" dirty="0">
                <a:solidFill>
                  <a:srgbClr val="FF0000"/>
                </a:solidFill>
              </a:rPr>
              <a:t>日“两不愁三保障”座谈会上指出</a:t>
            </a:r>
          </a:p>
        </p:txBody>
      </p:sp>
    </p:spTree>
    <p:extLst>
      <p:ext uri="{BB962C8B-B14F-4D97-AF65-F5344CB8AC3E}">
        <p14:creationId xmlns:p14="http://schemas.microsoft.com/office/powerpoint/2010/main" val="1277881345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2740553283"/>
              </p:ext>
            </p:extLst>
          </p:nvPr>
        </p:nvGraphicFramePr>
        <p:xfrm>
          <a:off x="0" y="1348067"/>
          <a:ext cx="9020761" cy="11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组合 10"/>
          <p:cNvGrpSpPr/>
          <p:nvPr/>
        </p:nvGrpSpPr>
        <p:grpSpPr>
          <a:xfrm>
            <a:off x="164146" y="2546676"/>
            <a:ext cx="8640599" cy="2437744"/>
            <a:chOff x="705103" y="-33502"/>
            <a:chExt cx="7647476" cy="1068258"/>
          </a:xfrm>
          <a:noFill/>
        </p:grpSpPr>
        <p:sp>
          <p:nvSpPr>
            <p:cNvPr id="8" name="同侧圆角矩形 7"/>
            <p:cNvSpPr/>
            <p:nvPr/>
          </p:nvSpPr>
          <p:spPr>
            <a:xfrm rot="5400000">
              <a:off x="3994712" y="-3323111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有的区县为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80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多岁的贫困户开发了公益岗位，有的区县为二级残疾贫困人口开发了护林员。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en-US" altLang="zh-CN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与市人社、市残联协商，原则上年龄在</a:t>
              </a:r>
              <a:r>
                <a:rPr lang="en-US" altLang="zh-CN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75</a:t>
              </a: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岁以下，身体残疾在三级以上。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88020" y="0"/>
            <a:ext cx="10172841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2879516260"/>
              </p:ext>
            </p:extLst>
          </p:nvPr>
        </p:nvGraphicFramePr>
        <p:xfrm>
          <a:off x="92142" y="1744195"/>
          <a:ext cx="8856614" cy="11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组合 10"/>
          <p:cNvGrpSpPr/>
          <p:nvPr/>
        </p:nvGrpSpPr>
        <p:grpSpPr>
          <a:xfrm>
            <a:off x="92142" y="3040284"/>
            <a:ext cx="8640600" cy="2232156"/>
            <a:chOff x="705103" y="-65808"/>
            <a:chExt cx="7647476" cy="1100564"/>
          </a:xfrm>
          <a:noFill/>
        </p:grpSpPr>
        <p:sp>
          <p:nvSpPr>
            <p:cNvPr id="8" name="同侧圆角矩形 7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同侧圆角矩形 4"/>
            <p:cNvSpPr/>
            <p:nvPr/>
          </p:nvSpPr>
          <p:spPr>
            <a:xfrm>
              <a:off x="705103" y="32921"/>
              <a:ext cx="7400784" cy="10018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   有的重点区县没有突出为易地扶贫搬迁户开发公益性岗位，有的区县开发的公益岗位主要用于解决村社两级干部，贫困人口占比低。</a:t>
              </a: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88020" y="0"/>
            <a:ext cx="10172841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3579264265"/>
              </p:ext>
            </p:extLst>
          </p:nvPr>
        </p:nvGraphicFramePr>
        <p:xfrm>
          <a:off x="92140" y="1744195"/>
          <a:ext cx="11016765" cy="11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组合 10"/>
          <p:cNvGrpSpPr/>
          <p:nvPr/>
        </p:nvGrpSpPr>
        <p:grpSpPr>
          <a:xfrm>
            <a:off x="92141" y="3040285"/>
            <a:ext cx="10944759" cy="1296090"/>
            <a:chOff x="705103" y="-65808"/>
            <a:chExt cx="7647476" cy="1800920"/>
          </a:xfrm>
          <a:noFill/>
        </p:grpSpPr>
        <p:sp>
          <p:nvSpPr>
            <p:cNvPr id="8" name="同侧圆角矩形 7"/>
            <p:cNvSpPr/>
            <p:nvPr/>
          </p:nvSpPr>
          <p:spPr>
            <a:xfrm rot="5400000">
              <a:off x="3994712" y="-3355417"/>
              <a:ext cx="1068257" cy="7647476"/>
            </a:xfrm>
            <a:prstGeom prst="round2SameRect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同侧圆角矩形 4"/>
            <p:cNvSpPr/>
            <p:nvPr/>
          </p:nvSpPr>
          <p:spPr>
            <a:xfrm>
              <a:off x="705103" y="32920"/>
              <a:ext cx="7400784" cy="17021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r>
                <a:rPr lang="zh-CN" altLang="en-US" sz="3200" dirty="0" smtClean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      有</a:t>
              </a:r>
              <a:r>
                <a:rPr lang="zh-CN" altLang="en-US" sz="3200" dirty="0">
                  <a:solidFill>
                    <a:srgbClr val="C00000"/>
                  </a:solidFill>
                  <a:latin typeface="方正楷体_GBK" pitchFamily="65" charset="-122"/>
                  <a:ea typeface="方正楷体_GBK" pitchFamily="65" charset="-122"/>
                </a:rPr>
                <a:t>的重点区县只有人社部门。</a:t>
              </a:r>
              <a:endPara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  <a:p>
              <a:pPr marL="285750" lvl="1" indent="-285750" defTabSz="1244600">
                <a:lnSpc>
                  <a:spcPct val="90000"/>
                </a:lnSpc>
                <a:spcAft>
                  <a:spcPct val="15000"/>
                </a:spcAft>
              </a:pPr>
              <a:endPara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23997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FCA45CC6-BA99-41A4-B4C4-0A2F22803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0DC94739-CC12-4F16-88F7-EEBF60048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78700" y="448105"/>
            <a:ext cx="12024834" cy="1635560"/>
            <a:chOff x="0" y="-449180"/>
            <a:chExt cx="22916944" cy="163556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2" y="-449180"/>
              <a:ext cx="22859032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3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、贫困群众就业方面</a:t>
              </a:r>
              <a:endParaRPr lang="zh-CN" altLang="zh-CN" sz="4800" dirty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11868" y="1600185"/>
            <a:ext cx="81365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</a:t>
            </a:r>
            <a:r>
              <a:rPr lang="zh-CN" altLang="en-US" sz="4000" b="1" dirty="0">
                <a:solidFill>
                  <a:srgbClr val="F2A30F"/>
                </a:solidFill>
                <a:latin typeface="方正楷体_GBK" pitchFamily="65" charset="-122"/>
                <a:ea typeface="方正楷体_GBK" pitchFamily="65" charset="-122"/>
              </a:rPr>
              <a:t>政策要点：</a:t>
            </a:r>
            <a:endParaRPr lang="en-US" altLang="zh-CN" sz="4000" b="1" dirty="0">
              <a:solidFill>
                <a:srgbClr val="F2A30F"/>
              </a:solidFill>
              <a:latin typeface="方正楷体_GBK" pitchFamily="65" charset="-122"/>
              <a:ea typeface="方正楷体_GBK" pitchFamily="65" charset="-122"/>
            </a:endParaRPr>
          </a:p>
          <a:p>
            <a:r>
              <a:rPr lang="zh-CN" altLang="en-US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一是要</a:t>
            </a:r>
            <a:r>
              <a:rPr lang="zh-CN" altLang="zh-CN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全面</a:t>
            </a:r>
            <a:r>
              <a:rPr lang="zh-CN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排</a:t>
            </a:r>
            <a:r>
              <a:rPr lang="zh-CN" altLang="zh-CN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查底</a:t>
            </a:r>
            <a:r>
              <a:rPr lang="zh-CN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数，基本做到</a:t>
            </a:r>
            <a:r>
              <a:rPr lang="en-US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“</a:t>
            </a:r>
            <a:r>
              <a:rPr lang="zh-CN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不落一人，不掉一户</a:t>
            </a:r>
            <a:r>
              <a:rPr lang="en-US" altLang="zh-CN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”</a:t>
            </a:r>
            <a:r>
              <a:rPr lang="zh-CN" altLang="zh-CN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。</a:t>
            </a:r>
            <a:r>
              <a:rPr lang="zh-CN" altLang="en-US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二是有劳动能力的贫困家庭实现“一人一技能一就业”，</a:t>
            </a:r>
            <a:r>
              <a:rPr lang="zh-CN" altLang="zh-CN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实现</a:t>
            </a:r>
            <a:r>
              <a:rPr lang="zh-CN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了动态</a:t>
            </a:r>
            <a:r>
              <a:rPr lang="en-US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“</a:t>
            </a:r>
            <a:r>
              <a:rPr lang="zh-CN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清零</a:t>
            </a:r>
            <a:r>
              <a:rPr lang="en-US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”</a:t>
            </a:r>
            <a:r>
              <a:rPr lang="zh-CN" altLang="zh-CN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。</a:t>
            </a:r>
            <a:endParaRPr lang="zh-CN" altLang="en-US" sz="3200" b="1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68085" y="53780"/>
            <a:ext cx="12192901" cy="1330390"/>
            <a:chOff x="0" y="-144010"/>
            <a:chExt cx="10604871" cy="133039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-144010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 </a:t>
              </a:r>
              <a:r>
                <a:rPr lang="en-US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3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、贫困群众就业</a:t>
              </a:r>
              <a:r>
                <a:rPr lang="zh-CN" altLang="zh-CN" sz="44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需要注意和把握的重点</a:t>
              </a:r>
              <a:r>
                <a:rPr lang="zh-CN" altLang="en-US" sz="3600" b="1" dirty="0" smtClean="0">
                  <a:solidFill>
                    <a:schemeClr val="tx1"/>
                  </a:solidFill>
                  <a:latin typeface="方正粗黑宋简体" pitchFamily="2" charset="-122"/>
                  <a:ea typeface="方正粗黑宋简体" pitchFamily="2" charset="-122"/>
                </a:rPr>
                <a:t>（六看</a:t>
              </a:r>
              <a:r>
                <a:rPr lang="zh-CN" altLang="en-US" sz="3600" b="1" dirty="0">
                  <a:solidFill>
                    <a:schemeClr val="tx1"/>
                  </a:solidFill>
                  <a:latin typeface="方正粗黑宋简体" pitchFamily="2" charset="-122"/>
                  <a:ea typeface="方正粗黑宋简体" pitchFamily="2" charset="-122"/>
                </a:rPr>
                <a:t>）</a:t>
              </a:r>
            </a:p>
          </p:txBody>
        </p:sp>
      </p:grp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2152863224"/>
              </p:ext>
            </p:extLst>
          </p:nvPr>
        </p:nvGraphicFramePr>
        <p:xfrm>
          <a:off x="956201" y="1744195"/>
          <a:ext cx="7344510" cy="1800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84196" y="3498357"/>
            <a:ext cx="76325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</a:t>
            </a:r>
            <a:r>
              <a:rPr lang="zh-CN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少数区县仍未制定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2019</a:t>
            </a:r>
            <a:r>
              <a:rPr lang="zh-CN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年为贫困群众送工送岗的工作方案，也没有贫困人口务工需求台账；有的区县没有建立区县、乡镇级企业用工需求信息库。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CE5A223-48DC-42F9-A42C-7FB78C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graphicEl>
                                              <a:dgm id="{6CE5A223-48DC-42F9-A42C-7FB78C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6CE5A223-48DC-42F9-A42C-7FB78C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29D569E-0542-46A8-B74D-0120B31D2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graphicEl>
                                              <a:dgm id="{A29D569E-0542-46A8-B74D-0120B31D2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graphicEl>
                                              <a:dgm id="{A29D569E-0542-46A8-B74D-0120B31D2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3627726782"/>
              </p:ext>
            </p:extLst>
          </p:nvPr>
        </p:nvGraphicFramePr>
        <p:xfrm>
          <a:off x="380161" y="304095"/>
          <a:ext cx="7488520" cy="216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5008" y="2752265"/>
            <a:ext cx="81365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有的区县没有开展贫困群众就业服务专项活动；有的区县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仅为贫困群众分别送了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6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个、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14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个岗位，还有的区县 “搞变通、打折扣”，将中职学生顶岗实习作为贫困群众送工送岗。</a:t>
            </a:r>
          </a:p>
          <a:p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CE5A223-48DC-42F9-A42C-7FB78C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graphicEl>
                                              <a:dgm id="{6CE5A223-48DC-42F9-A42C-7FB78C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6CE5A223-48DC-42F9-A42C-7FB78C45CD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29D569E-0542-46A8-B74D-0120B31D2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graphicEl>
                                              <a:dgm id="{A29D569E-0542-46A8-B74D-0120B31D2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graphicEl>
                                              <a:dgm id="{A29D569E-0542-46A8-B74D-0120B31D2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563886" y="664120"/>
            <a:ext cx="7272505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13" name="图示 12"/>
          <p:cNvGraphicFramePr/>
          <p:nvPr>
            <p:extLst>
              <p:ext uri="{D42A27DB-BD31-4B8C-83A1-F6EECF244321}">
                <p14:modId xmlns:p14="http://schemas.microsoft.com/office/powerpoint/2010/main" val="2798203016"/>
              </p:ext>
            </p:extLst>
          </p:nvPr>
        </p:nvGraphicFramePr>
        <p:xfrm>
          <a:off x="563886" y="1096150"/>
          <a:ext cx="8496589" cy="93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56201" y="2464245"/>
            <a:ext cx="69844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</a:t>
            </a:r>
            <a:r>
              <a:rPr lang="zh-CN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有的区县和乡镇对辖区内贫困群众培训需求底数不清，情况不明，没未制定贫困人口技能培训计划，也没有技能培训台账。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 uiExpand="1">
        <p:bldSub>
          <a:bldDgm bld="one"/>
        </p:bldSub>
      </p:bldGraphic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图示 12"/>
          <p:cNvGraphicFramePr/>
          <p:nvPr>
            <p:extLst>
              <p:ext uri="{D42A27DB-BD31-4B8C-83A1-F6EECF244321}">
                <p14:modId xmlns:p14="http://schemas.microsoft.com/office/powerpoint/2010/main" val="757040370"/>
              </p:ext>
            </p:extLst>
          </p:nvPr>
        </p:nvGraphicFramePr>
        <p:xfrm>
          <a:off x="812191" y="1168155"/>
          <a:ext cx="8496589" cy="93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44221" y="2320235"/>
            <a:ext cx="69844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   </a:t>
            </a:r>
            <a:r>
              <a:rPr lang="zh-CN" altLang="en-US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有的贫困村连续多年没有贫困群众参加培训；</a:t>
            </a:r>
            <a:endParaRPr lang="en-US" altLang="zh-CN" sz="3200" b="1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  <a:p>
            <a:r>
              <a:rPr lang="zh-CN" altLang="en-US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有</a:t>
            </a:r>
            <a:r>
              <a:rPr lang="zh-CN" altLang="en-US" sz="3200" b="1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因缺技术致</a:t>
            </a:r>
            <a:r>
              <a:rPr lang="zh-CN" altLang="en-US" sz="3200" b="1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贫的贫困户已脱贫，但从没有参加过培训。</a:t>
            </a:r>
            <a:endParaRPr lang="zh-CN" altLang="en-US" sz="3200" b="1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图示 12"/>
          <p:cNvGraphicFramePr/>
          <p:nvPr>
            <p:extLst>
              <p:ext uri="{D42A27DB-BD31-4B8C-83A1-F6EECF244321}">
                <p14:modId xmlns:p14="http://schemas.microsoft.com/office/powerpoint/2010/main" val="2876766431"/>
              </p:ext>
            </p:extLst>
          </p:nvPr>
        </p:nvGraphicFramePr>
        <p:xfrm>
          <a:off x="579036" y="1122192"/>
          <a:ext cx="8496589" cy="93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44221" y="2202267"/>
            <a:ext cx="69844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调研的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31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个贫困村，有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8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个村未录入技能培训信息。区县没有将贫困群众培训情况及时反馈给乡镇、村，督促建立培训台账并录入。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819343" y="952140"/>
            <a:ext cx="12024835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13" name="图示 12"/>
          <p:cNvGraphicFramePr/>
          <p:nvPr>
            <p:extLst>
              <p:ext uri="{D42A27DB-BD31-4B8C-83A1-F6EECF244321}">
                <p14:modId xmlns:p14="http://schemas.microsoft.com/office/powerpoint/2010/main" val="2910718120"/>
              </p:ext>
            </p:extLst>
          </p:nvPr>
        </p:nvGraphicFramePr>
        <p:xfrm>
          <a:off x="956201" y="1600185"/>
          <a:ext cx="8496589" cy="936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72216" y="2752265"/>
            <a:ext cx="69844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  市委办公厅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66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号文件明确，要对贫困群众参加技能培训发放误工补助，个别区县未对参加“雨露计划”培训贫困学员发放误工补贴。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>
                                            <p:graphicEl>
                                              <a:dgm id="{08A17946-4329-4FA7-97ED-FEB75CFBD3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2AF795C6-2A31-40F1-B28C-220F09363F9D}" type="datetime1">
              <a:rPr lang="en-US" sz="3200"/>
              <a:pPr>
                <a:defRPr/>
              </a:pPr>
              <a:t>5/25/2020</a:t>
            </a:fld>
            <a:endParaRPr 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555805" y="1337706"/>
            <a:ext cx="11339303" cy="2885904"/>
          </a:xfrm>
          <a:prstGeom prst="rect">
            <a:avLst/>
          </a:prstGeom>
        </p:spPr>
        <p:txBody>
          <a:bodyPr lIns="114794" tIns="57397" rIns="114794" bIns="57397">
            <a:spAutoFit/>
          </a:bodyPr>
          <a:lstStyle/>
          <a:p>
            <a:pPr>
              <a:defRPr/>
            </a:pPr>
            <a:r>
              <a:rPr lang="zh-CN" altLang="en-US" sz="45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       少数贫困群众存在“等、靠、要”思想，“自己看、干部干”，甚至伸手要钱要物；少数贫困群众思想观念滞后，思想保守等。</a:t>
            </a:r>
            <a:endParaRPr lang="en-US" altLang="zh-CN" sz="45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US" altLang="zh-CN" sz="45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           </a:t>
            </a:r>
            <a:r>
              <a:rPr lang="en-US" altLang="zh-CN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-----</a:t>
            </a:r>
            <a:r>
              <a:rPr lang="zh-CN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中央专项巡视反馈问题和国家考核指出问题</a:t>
            </a:r>
          </a:p>
        </p:txBody>
      </p:sp>
    </p:spTree>
    <p:extLst>
      <p:ext uri="{BB962C8B-B14F-4D97-AF65-F5344CB8AC3E}">
        <p14:creationId xmlns:p14="http://schemas.microsoft.com/office/powerpoint/2010/main" val="2180360339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27264" y="160085"/>
            <a:ext cx="12829899" cy="1186380"/>
            <a:chOff x="-226264" y="0"/>
            <a:chExt cx="10831135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-226264" y="0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6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四、</a:t>
              </a:r>
              <a:r>
                <a:rPr lang="zh-CN" altLang="zh-CN" sz="46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贫困村致富带头人需要注意和把握的重点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40186" y="1456175"/>
            <a:ext cx="8856615" cy="2616101"/>
          </a:xfrm>
          <a:prstGeom prst="rect">
            <a:avLst/>
          </a:prstGeom>
          <a:solidFill>
            <a:schemeClr val="accent1">
              <a:alpha val="16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ED6918"/>
                </a:solidFill>
                <a:latin typeface="方正楷体_GBK" pitchFamily="65" charset="-122"/>
                <a:ea typeface="方正楷体_GBK" pitchFamily="65" charset="-122"/>
              </a:rPr>
              <a:t>政策要点：</a:t>
            </a:r>
            <a:endParaRPr lang="en-US" altLang="zh-CN" sz="3600" b="1" dirty="0" smtClean="0">
              <a:solidFill>
                <a:srgbClr val="ED6918"/>
              </a:solidFill>
              <a:latin typeface="方正楷体_GBK" pitchFamily="65" charset="-122"/>
              <a:ea typeface="方正楷体_GBK" pitchFamily="65" charset="-122"/>
            </a:endParaRPr>
          </a:p>
          <a:p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1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、每个贫困村培育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个；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2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、每个致富带头人带动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户以上贫困户；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</a:t>
            </a:r>
            <a:r>
              <a:rPr lang="zh-CN" altLang="en-US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、签订带贫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协议。</a:t>
            </a:r>
            <a:endParaRPr lang="en-US" altLang="zh-CN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  <a:p>
            <a:r>
              <a:rPr lang="zh-CN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目前，全市培育贫困村致富带头人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6272</a:t>
            </a:r>
            <a:r>
              <a:rPr lang="zh-CN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人，带动</a:t>
            </a:r>
            <a:r>
              <a:rPr lang="en-US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29510</a:t>
            </a:r>
            <a:r>
              <a:rPr lang="zh-CN" altLang="zh-CN" sz="3200" dirty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户贫困户增收脱贫。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164145" y="262561"/>
            <a:ext cx="12404998" cy="1227914"/>
            <a:chOff x="-61916" y="-41534"/>
            <a:chExt cx="10666787" cy="1227914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-61916" y="-4153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七</a:t>
              </a:r>
              <a:r>
                <a:rPr lang="zh-CN" altLang="en-US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个精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准</a:t>
              </a:r>
              <a:endParaRPr lang="zh-CN" sz="3900" kern="1200" dirty="0">
                <a:solidFill>
                  <a:srgbClr val="FF0000"/>
                </a:solidFill>
                <a:latin typeface="方正准圆_GBK" pitchFamily="65" charset="-122"/>
                <a:ea typeface="方正准圆_GBK" pitchFamily="65" charset="-122"/>
              </a:endParaRPr>
            </a:p>
          </p:txBody>
        </p:sp>
      </p:grp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2529712156"/>
              </p:ext>
            </p:extLst>
          </p:nvPr>
        </p:nvGraphicFramePr>
        <p:xfrm>
          <a:off x="596176" y="2320235"/>
          <a:ext cx="7560525" cy="122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0186" y="3472315"/>
            <a:ext cx="69844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 调研的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31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个贫困村中，有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个村没有选定培育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1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个致富带头人。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36151" y="304095"/>
            <a:ext cx="12332993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910452313"/>
              </p:ext>
            </p:extLst>
          </p:nvPr>
        </p:nvGraphicFramePr>
        <p:xfrm>
          <a:off x="164146" y="1096150"/>
          <a:ext cx="10897546" cy="122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8156" y="2392240"/>
            <a:ext cx="107287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调研的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9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户贫困户不知道谁是他的致富带头人，有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7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名致富带头人不知道他带动哪些贫困户，还有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名致富带头人不知道自己是致富带头人。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36151" y="304095"/>
            <a:ext cx="12332993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1214605172"/>
              </p:ext>
            </p:extLst>
          </p:nvPr>
        </p:nvGraphicFramePr>
        <p:xfrm>
          <a:off x="668181" y="1672191"/>
          <a:ext cx="7560525" cy="122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8181" y="2968280"/>
            <a:ext cx="69844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调研发现，仅有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12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个乡镇与致富带头人签订带贫协议。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31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个贫困村仅有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9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名致富带头人与贫困户真正签订了带贫协议。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2358813097"/>
              </p:ext>
            </p:extLst>
          </p:nvPr>
        </p:nvGraphicFramePr>
        <p:xfrm>
          <a:off x="524171" y="1528180"/>
          <a:ext cx="7560525" cy="122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6176" y="2752265"/>
            <a:ext cx="7488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有的区县至今没有出台支持贫困村创业致富带头人培育的政策文件。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-123874" y="1312165"/>
            <a:ext cx="12332993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2829183364"/>
              </p:ext>
            </p:extLst>
          </p:nvPr>
        </p:nvGraphicFramePr>
        <p:xfrm>
          <a:off x="380161" y="1884145"/>
          <a:ext cx="7560525" cy="122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161" y="3184295"/>
            <a:ext cx="7560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 调研随访的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21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名致富带头人，真正享受了政策扶持的仅有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12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名。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3532118804"/>
              </p:ext>
            </p:extLst>
          </p:nvPr>
        </p:nvGraphicFramePr>
        <p:xfrm>
          <a:off x="533651" y="1600185"/>
          <a:ext cx="7560525" cy="122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6175" y="2896275"/>
            <a:ext cx="77045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    有的致富带头人早已外出务工；有的致富带头人去年已经去世；有的致富带头人早破产，失去了带贫能力。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452166" y="1024145"/>
            <a:ext cx="12332993" cy="1186380"/>
          </a:xfrm>
          <a:prstGeom prst="round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4270598430"/>
              </p:ext>
            </p:extLst>
          </p:nvPr>
        </p:nvGraphicFramePr>
        <p:xfrm>
          <a:off x="668181" y="1598483"/>
          <a:ext cx="7560525" cy="1224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8181" y="2824270"/>
            <a:ext cx="78485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青平副主任提出“各省要建设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1-2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个省级贫困村创业致富带头人实训示范基地”。</a:t>
            </a:r>
            <a:endParaRPr lang="en-US" altLang="zh-CN" sz="3200" dirty="0" smtClean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  <a:p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全市认定了</a:t>
            </a:r>
            <a:r>
              <a:rPr lang="en-US" altLang="zh-CN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13</a:t>
            </a:r>
            <a:r>
              <a:rPr lang="zh-CN" altLang="en-US" sz="3200" dirty="0" smtClean="0">
                <a:solidFill>
                  <a:srgbClr val="C00000"/>
                </a:solidFill>
                <a:latin typeface="方正楷体_GBK" pitchFamily="65" charset="-122"/>
                <a:ea typeface="方正楷体_GBK" pitchFamily="65" charset="-122"/>
              </a:rPr>
              <a:t>个市级培育实训基地，有的区县还没有启动本级培育基地建设工作。</a:t>
            </a:r>
            <a:endParaRPr lang="zh-CN" altLang="en-US" sz="3200" dirty="0">
              <a:solidFill>
                <a:srgbClr val="C00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0793A5AE-AD6F-42F7-9A41-E21A074B2F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1" y="273194"/>
            <a:ext cx="12794166" cy="1217281"/>
            <a:chOff x="-194584" y="-30901"/>
            <a:chExt cx="16773672" cy="1217281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-194584" y="-30901"/>
              <a:ext cx="16773672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kern="12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八、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深度贫困乡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镇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工作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需要注意和把握的重点</a:t>
              </a:r>
              <a:endParaRPr lang="zh-CN" sz="4800" kern="1200" dirty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endParaRPr>
            </a:p>
          </p:txBody>
        </p:sp>
      </p:grpSp>
      <p:pic>
        <p:nvPicPr>
          <p:cNvPr id="8" name="图片 7" descr="mmexport15733544226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233" y="2248230"/>
            <a:ext cx="4824335" cy="36182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36526" y="2415221"/>
            <a:ext cx="6840475" cy="2062103"/>
          </a:xfrm>
          <a:prstGeom prst="rect">
            <a:avLst/>
          </a:prstGeom>
          <a:solidFill>
            <a:schemeClr val="accent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聚焦深度改善生产生活生态条件发力</a:t>
            </a:r>
            <a:r>
              <a:rPr lang="zh-CN" altLang="en-US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、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聚焦深度调整产业结构发力</a:t>
            </a:r>
            <a:r>
              <a:rPr lang="zh-CN" altLang="en-US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、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聚焦深度推进农村集体产权制度改革发力</a:t>
            </a:r>
            <a:r>
              <a:rPr lang="zh-CN" altLang="en-US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、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聚焦深度落实扶贫惠民政策发力</a:t>
            </a:r>
            <a:r>
              <a:rPr lang="zh-CN" altLang="en-US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。</a:t>
            </a:r>
            <a:endParaRPr lang="zh-CN" altLang="en-US" sz="3200" b="1" dirty="0">
              <a:solidFill>
                <a:srgbClr val="FFC000"/>
              </a:solidFill>
              <a:latin typeface="方正楷体_GBK" pitchFamily="65" charset="-122"/>
              <a:ea typeface="方正楷体_GBK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92141" y="88080"/>
            <a:ext cx="12693016" cy="1186380"/>
            <a:chOff x="0" y="0"/>
            <a:chExt cx="17194306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57914"/>
              <a:ext cx="17136392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八、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深度贫困乡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镇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工作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需要注意和把握的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重点</a:t>
              </a:r>
              <a:endParaRPr lang="zh-CN" altLang="zh-CN" sz="4800" dirty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96466" y="2392240"/>
            <a:ext cx="6984485" cy="2062103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截止</a:t>
            </a:r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2019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年</a:t>
            </a:r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9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月底，</a:t>
            </a:r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18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个深度贫困乡镇脱贫攻坚规划项目开工建设</a:t>
            </a:r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1911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个，累计完成投资</a:t>
            </a:r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75.4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亿元，项目开工率和投资完成率分别达到</a:t>
            </a:r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93%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、</a:t>
            </a:r>
            <a:r>
              <a:rPr lang="en-US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83%</a:t>
            </a:r>
            <a:r>
              <a:rPr lang="zh-CN" altLang="zh-CN" sz="3200" b="1" dirty="0" smtClean="0">
                <a:solidFill>
                  <a:srgbClr val="FFC000"/>
                </a:solidFill>
                <a:latin typeface="方正楷体_GBK" pitchFamily="65" charset="-122"/>
                <a:ea typeface="方正楷体_GBK" pitchFamily="65" charset="-122"/>
              </a:rPr>
              <a:t>。</a:t>
            </a:r>
            <a:endParaRPr lang="zh-CN" altLang="en-US" dirty="0"/>
          </a:p>
        </p:txBody>
      </p:sp>
      <p:pic>
        <p:nvPicPr>
          <p:cNvPr id="10" name="图片 9" descr="mmexport1573354428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8156" y="2031052"/>
            <a:ext cx="5112354" cy="38342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>
          <a:xfrm>
            <a:off x="524171" y="1600185"/>
            <a:ext cx="11571447" cy="1205442"/>
          </a:xfrm>
        </p:spPr>
        <p:txBody>
          <a:bodyPr lIns="114794" tIns="57397" rIns="114794" bIns="57397"/>
          <a:lstStyle/>
          <a:p>
            <a:r>
              <a:rPr lang="zh-CN" altLang="en-US" sz="5400" b="1" dirty="0" smtClean="0">
                <a:solidFill>
                  <a:srgbClr val="FF0000"/>
                </a:solidFill>
              </a:rPr>
              <a:t>着力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“两不愁三保障”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突出；</a:t>
            </a:r>
            <a:r>
              <a:rPr lang="en-US" altLang="zh-CN" sz="5400" b="1" dirty="0" smtClean="0">
                <a:solidFill>
                  <a:srgbClr val="FF0000"/>
                </a:solidFill>
              </a:rPr>
              <a:t/>
            </a:r>
            <a:br>
              <a:rPr lang="en-US" altLang="zh-CN" sz="5400" b="1" dirty="0" smtClean="0">
                <a:solidFill>
                  <a:srgbClr val="FF0000"/>
                </a:solidFill>
              </a:rPr>
            </a:br>
            <a:r>
              <a:rPr lang="zh-CN" altLang="en-US" sz="5400" b="1" dirty="0" smtClean="0">
                <a:solidFill>
                  <a:srgbClr val="FF0000"/>
                </a:solidFill>
              </a:rPr>
              <a:t>巩固脱贫成果，防止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返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贫；</a:t>
            </a:r>
            <a:r>
              <a:rPr lang="en-US" altLang="zh-CN" sz="5400" b="1" dirty="0" smtClean="0">
                <a:solidFill>
                  <a:srgbClr val="FF0000"/>
                </a:solidFill>
              </a:rPr>
              <a:t/>
            </a:r>
            <a:br>
              <a:rPr lang="en-US" altLang="zh-CN" sz="5400" b="1" dirty="0" smtClean="0">
                <a:solidFill>
                  <a:srgbClr val="FF0000"/>
                </a:solidFill>
              </a:rPr>
            </a:br>
            <a:r>
              <a:rPr lang="zh-CN" altLang="en-US" sz="5400" b="1" dirty="0" smtClean="0">
                <a:solidFill>
                  <a:srgbClr val="FF0000"/>
                </a:solidFill>
              </a:rPr>
              <a:t>扶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志扶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智。</a:t>
            </a:r>
            <a:endParaRPr lang="zh-CN" altLang="en-US" sz="5400" b="1" dirty="0" smtClean="0">
              <a:solidFill>
                <a:srgbClr val="FF0000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3BF6F67D-A767-45E9-82B0-D55FD63A04BA}" type="datetime1">
              <a:rPr lang="en-US" sz="4000" smtClean="0"/>
              <a:pPr>
                <a:defRPr/>
              </a:pPr>
              <a:t>5/25/2020</a:t>
            </a:fld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456553435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524171" y="304095"/>
            <a:ext cx="11232780" cy="1186380"/>
            <a:chOff x="0" y="0"/>
            <a:chExt cx="10604871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5791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八、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深度贫困乡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镇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工作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（</a:t>
              </a:r>
              <a:r>
                <a:rPr lang="zh-CN" altLang="en-US" sz="3600" b="1" dirty="0">
                  <a:solidFill>
                    <a:srgbClr val="FFC000"/>
                  </a:solidFill>
                  <a:latin typeface="方正粗黑宋简体" pitchFamily="2" charset="-122"/>
                  <a:ea typeface="方正粗黑宋简体" pitchFamily="2" charset="-122"/>
                </a:rPr>
                <a:t>五个“更”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）</a:t>
              </a:r>
              <a:endParaRPr lang="zh-CN" sz="3900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3284703738"/>
              </p:ext>
            </p:extLst>
          </p:nvPr>
        </p:nvGraphicFramePr>
        <p:xfrm>
          <a:off x="-1563974" y="1312165"/>
          <a:ext cx="12384860" cy="4248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524171" y="304095"/>
            <a:ext cx="11232780" cy="1186380"/>
            <a:chOff x="0" y="0"/>
            <a:chExt cx="10604871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5791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八、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深度贫困乡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镇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工作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（</a:t>
              </a:r>
              <a:r>
                <a:rPr lang="zh-CN" altLang="en-US" sz="3600" b="1" dirty="0">
                  <a:solidFill>
                    <a:srgbClr val="FFC000"/>
                  </a:solidFill>
                  <a:latin typeface="方正粗黑宋简体" pitchFamily="2" charset="-122"/>
                  <a:ea typeface="方正粗黑宋简体" pitchFamily="2" charset="-122"/>
                </a:rPr>
                <a:t>五个“更”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）</a:t>
              </a:r>
              <a:endParaRPr lang="zh-CN" sz="3900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3599894560"/>
              </p:ext>
            </p:extLst>
          </p:nvPr>
        </p:nvGraphicFramePr>
        <p:xfrm>
          <a:off x="-1563974" y="1312165"/>
          <a:ext cx="12384860" cy="4248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524171" y="304095"/>
            <a:ext cx="11232780" cy="1186380"/>
            <a:chOff x="0" y="0"/>
            <a:chExt cx="10604871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5791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八、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深度贫困乡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镇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工作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（</a:t>
              </a:r>
              <a:r>
                <a:rPr lang="zh-CN" altLang="en-US" sz="3600" b="1" dirty="0">
                  <a:solidFill>
                    <a:srgbClr val="FFC000"/>
                  </a:solidFill>
                  <a:latin typeface="方正粗黑宋简体" pitchFamily="2" charset="-122"/>
                  <a:ea typeface="方正粗黑宋简体" pitchFamily="2" charset="-122"/>
                </a:rPr>
                <a:t>五个“更”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）</a:t>
              </a:r>
              <a:endParaRPr lang="zh-CN" sz="3900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1408598410"/>
              </p:ext>
            </p:extLst>
          </p:nvPr>
        </p:nvGraphicFramePr>
        <p:xfrm>
          <a:off x="-1347959" y="1312165"/>
          <a:ext cx="12384860" cy="4248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C2B6164-B3A1-47B5-9BD0-968935B9F0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graphicEl>
                                              <a:dgm id="{7C2B6164-B3A1-47B5-9BD0-968935B9F0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A96F880-5BA1-4E84-9F3D-77BC237C95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DA96F880-5BA1-4E84-9F3D-77BC237C95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524171" y="304095"/>
            <a:ext cx="11232780" cy="1186380"/>
            <a:chOff x="0" y="0"/>
            <a:chExt cx="10604871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5791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八、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深度贫困乡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镇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工作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（</a:t>
              </a:r>
              <a:r>
                <a:rPr lang="zh-CN" altLang="en-US" sz="3600" b="1" dirty="0">
                  <a:solidFill>
                    <a:srgbClr val="FFC000"/>
                  </a:solidFill>
                  <a:latin typeface="方正粗黑宋简体" pitchFamily="2" charset="-122"/>
                  <a:ea typeface="方正粗黑宋简体" pitchFamily="2" charset="-122"/>
                </a:rPr>
                <a:t>五个“更”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）</a:t>
              </a:r>
              <a:endParaRPr lang="zh-CN" sz="3900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2040730132"/>
              </p:ext>
            </p:extLst>
          </p:nvPr>
        </p:nvGraphicFramePr>
        <p:xfrm>
          <a:off x="-1347959" y="1312165"/>
          <a:ext cx="12384860" cy="4248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C2B6164-B3A1-47B5-9BD0-968935B9F0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graphicEl>
                                              <a:dgm id="{7C2B6164-B3A1-47B5-9BD0-968935B9F0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A96F880-5BA1-4E84-9F3D-77BC237C95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DA96F880-5BA1-4E84-9F3D-77BC237C95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524171" y="304095"/>
            <a:ext cx="11232780" cy="1186380"/>
            <a:chOff x="0" y="0"/>
            <a:chExt cx="10604871" cy="1186380"/>
          </a:xfr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0" y="0"/>
              <a:ext cx="10604871" cy="1186380"/>
            </a:xfrm>
            <a:prstGeom prst="roundRect">
              <a:avLst/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57914" y="57914"/>
              <a:ext cx="10489043" cy="107055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defTabSz="173355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八、</a:t>
              </a:r>
              <a:r>
                <a:rPr lang="zh-CN" altLang="zh-CN" sz="4800" dirty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深度贫困乡</a:t>
              </a:r>
              <a:r>
                <a:rPr lang="zh-CN" altLang="zh-CN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镇</a:t>
              </a:r>
              <a:r>
                <a:rPr lang="zh-CN" altLang="en-US" sz="4800" dirty="0" smtClean="0">
                  <a:solidFill>
                    <a:srgbClr val="FF0000"/>
                  </a:solidFill>
                  <a:latin typeface="方正黑体_GBK" pitchFamily="65" charset="-122"/>
                  <a:ea typeface="方正黑体_GBK" pitchFamily="65" charset="-122"/>
                </a:rPr>
                <a:t>工作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（</a:t>
              </a:r>
              <a:r>
                <a:rPr lang="zh-CN" altLang="en-US" sz="3600" b="1" dirty="0">
                  <a:solidFill>
                    <a:srgbClr val="FFC000"/>
                  </a:solidFill>
                  <a:latin typeface="方正粗黑宋简体" pitchFamily="2" charset="-122"/>
                  <a:ea typeface="方正粗黑宋简体" pitchFamily="2" charset="-122"/>
                </a:rPr>
                <a:t>五个“更”</a:t>
              </a:r>
              <a:r>
                <a:rPr lang="zh-CN" altLang="en-US" sz="4000" dirty="0" smtClean="0">
                  <a:solidFill>
                    <a:srgbClr val="FF0000"/>
                  </a:solidFill>
                </a:rPr>
                <a:t>）</a:t>
              </a:r>
              <a:endParaRPr lang="zh-CN" sz="3900" kern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408358140"/>
              </p:ext>
            </p:extLst>
          </p:nvPr>
        </p:nvGraphicFramePr>
        <p:xfrm>
          <a:off x="-1563974" y="1312165"/>
          <a:ext cx="12384860" cy="4248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graphicEl>
                                              <a:dgm id="{26B35279-753E-41DC-957E-A241683ED8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graphicEl>
                                              <a:dgm id="{69C85014-37EC-4EA8-89D5-E2CBA5EE78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graphicEl>
                                              <a:dgm id="{1DE04B8B-5557-4B72-A91C-5DD0B06C12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graphicEl>
                                              <a:dgm id="{C4EA592B-96A6-4B03-9678-E5409094E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graphicEl>
                                              <a:dgm id="{503EE2E6-66B8-4491-B334-895BE7195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graphicEl>
                                              <a:dgm id="{BA5FC26C-1A77-4616-810B-0B35704568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DE3CA476-733A-4C69-8FA3-98C2EBA8D9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0" y="952139"/>
            <a:ext cx="12198290" cy="1800125"/>
          </a:xfrm>
          <a:prstGeom prst="rect">
            <a:avLst/>
          </a:prstGeom>
          <a:blipFill dpi="0" rotWithShape="1">
            <a:blip r:embed="rId2">
              <a:alphaModFix amt="1000"/>
            </a:blip>
            <a:srcRect/>
            <a:stretch>
              <a:fillRect/>
            </a:stretch>
          </a:blipFill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48590" tIns="148590" rIns="148590" bIns="148590" numCol="1" spcCol="1270" anchor="ctr" anchorCtr="0">
            <a:noAutofit/>
          </a:bodyPr>
          <a:lstStyle/>
          <a:p>
            <a:pPr defTabSz="1733550">
              <a:lnSpc>
                <a:spcPct val="90000"/>
              </a:lnSpc>
              <a:spcAft>
                <a:spcPct val="35000"/>
              </a:spcAft>
            </a:pPr>
            <a:r>
              <a:rPr lang="zh-CN" altLang="en-US" sz="4800" dirty="0" smtClean="0">
                <a:solidFill>
                  <a:srgbClr val="FF0000"/>
                </a:solidFill>
                <a:latin typeface="方正黑体_GBK" pitchFamily="65" charset="-122"/>
                <a:ea typeface="方正黑体_GBK" pitchFamily="65" charset="-122"/>
              </a:rPr>
              <a:t>       评价方式上：</a:t>
            </a:r>
            <a:endParaRPr lang="en-US" altLang="zh-CN" sz="3200" dirty="0" smtClean="0">
              <a:solidFill>
                <a:schemeClr val="tx1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 defTabSz="1733550">
              <a:lnSpc>
                <a:spcPct val="90000"/>
              </a:lnSpc>
              <a:spcAft>
                <a:spcPct val="35000"/>
              </a:spcAft>
            </a:pPr>
            <a:r>
              <a:rPr lang="zh-CN" altLang="en-US" sz="3200" kern="1200" dirty="0" smtClean="0">
                <a:solidFill>
                  <a:schemeClr val="tx1"/>
                </a:solidFill>
                <a:latin typeface="方正粗黑宋简体" pitchFamily="2" charset="-122"/>
                <a:ea typeface="方正粗黑宋简体" pitchFamily="2" charset="-122"/>
              </a:rPr>
              <a:t>      </a:t>
            </a:r>
            <a:r>
              <a:rPr lang="zh-CN" altLang="en-US" sz="3200" kern="1200" dirty="0" smtClean="0">
                <a:solidFill>
                  <a:srgbClr val="C71019"/>
                </a:solidFill>
                <a:latin typeface="方正粗黑宋简体" pitchFamily="2" charset="-122"/>
                <a:ea typeface="方正粗黑宋简体" pitchFamily="2" charset="-122"/>
              </a:rPr>
              <a:t>涉及</a:t>
            </a:r>
            <a:r>
              <a:rPr lang="zh-CN" altLang="en-US" sz="3200" dirty="0" smtClean="0">
                <a:solidFill>
                  <a:srgbClr val="C71019"/>
                </a:solidFill>
                <a:latin typeface="方正粗黑宋简体" pitchFamily="2" charset="-122"/>
                <a:ea typeface="方正粗黑宋简体" pitchFamily="2" charset="-122"/>
              </a:rPr>
              <a:t>国家扶贫工作重点区县的</a:t>
            </a:r>
            <a:r>
              <a:rPr lang="en-US" altLang="zh-CN" sz="3200" dirty="0">
                <a:solidFill>
                  <a:srgbClr val="C71019"/>
                </a:solidFill>
                <a:latin typeface="方正粗黑宋简体" pitchFamily="2" charset="-122"/>
                <a:ea typeface="方正粗黑宋简体" pitchFamily="2" charset="-122"/>
              </a:rPr>
              <a:t>14</a:t>
            </a:r>
            <a:r>
              <a:rPr lang="zh-CN" altLang="en-US" sz="3200" dirty="0" smtClean="0">
                <a:solidFill>
                  <a:srgbClr val="C71019"/>
                </a:solidFill>
                <a:latin typeface="方正粗黑宋简体" pitchFamily="2" charset="-122"/>
                <a:ea typeface="方正粗黑宋简体" pitchFamily="2" charset="-122"/>
              </a:rPr>
              <a:t>个组，每个组专门安排了</a:t>
            </a:r>
            <a:r>
              <a:rPr lang="en-US" altLang="zh-CN" sz="3200" dirty="0" smtClean="0">
                <a:solidFill>
                  <a:srgbClr val="C71019"/>
                </a:solidFill>
                <a:latin typeface="方正粗黑宋简体" pitchFamily="2" charset="-122"/>
                <a:ea typeface="方正粗黑宋简体" pitchFamily="2" charset="-122"/>
              </a:rPr>
              <a:t>2</a:t>
            </a:r>
            <a:r>
              <a:rPr lang="zh-CN" altLang="en-US" sz="3200" dirty="0" smtClean="0">
                <a:solidFill>
                  <a:srgbClr val="C71019"/>
                </a:solidFill>
                <a:latin typeface="方正粗黑宋简体" pitchFamily="2" charset="-122"/>
                <a:ea typeface="方正粗黑宋简体" pitchFamily="2" charset="-122"/>
              </a:rPr>
              <a:t>名深度贫困乡镇的同志，他们专门负责深度乡镇考核工作。我们设计了多个指标，晚上还要进行逐一解读，请各组组长统筹力量，确保此项工作更加真实客观。</a:t>
            </a:r>
            <a:endParaRPr lang="zh-CN" sz="3200" kern="1200" dirty="0">
              <a:solidFill>
                <a:srgbClr val="C71019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5222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68181" y="2608255"/>
            <a:ext cx="9864684" cy="1299381"/>
          </a:xfrm>
          <a:prstGeom prst="rect">
            <a:avLst/>
          </a:prstGeom>
        </p:spPr>
        <p:txBody>
          <a:bodyPr wrap="square" lIns="128574" tIns="64287" rIns="128574" bIns="64287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76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  <a:cs typeface="+mj-cs"/>
                <a:sym typeface="Arial" panose="020B0604020202020204" pitchFamily="34" charset="0"/>
              </a:rPr>
              <a:t>谢谢大家！</a:t>
            </a:r>
            <a:endParaRPr lang="zh-CN" altLang="en-US" sz="7600" b="1" dirty="0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  <a:cs typeface="+mj-cs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1.so.qhmsg.com/bdr/_240_/t0167422d4deff00f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325498"/>
            <a:ext cx="12837074" cy="490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日期占位符 2"/>
          <p:cNvSpPr>
            <a:spLocks noGrp="1" noChangeArrowheads="1"/>
          </p:cNvSpPr>
          <p:nvPr>
            <p:ph type="title"/>
          </p:nvPr>
        </p:nvSpPr>
        <p:spPr>
          <a:xfrm>
            <a:off x="354912" y="729962"/>
            <a:ext cx="11571447" cy="1205442"/>
          </a:xfrm>
        </p:spPr>
        <p:txBody>
          <a:bodyPr lIns="114794" tIns="57397" rIns="114794" bIns="57397"/>
          <a:lstStyle/>
          <a:p>
            <a:r>
              <a:rPr lang="zh-CN" altLang="zh-CN" sz="4500" b="1">
                <a:solidFill>
                  <a:srgbClr val="C00000"/>
                </a:solidFill>
              </a:rPr>
              <a:t>党的十九大报告明确提出</a:t>
            </a:r>
            <a:r>
              <a:rPr lang="zh-CN" altLang="en-US" sz="4500" b="1">
                <a:solidFill>
                  <a:srgbClr val="C00000"/>
                </a:solidFill>
              </a:rPr>
              <a:t>：</a:t>
            </a:r>
            <a:r>
              <a:rPr lang="zh-CN" altLang="zh-CN" sz="5000">
                <a:solidFill>
                  <a:srgbClr val="C00000"/>
                </a:solidFill>
              </a:rPr>
              <a:t>注重扶贫同扶志、扶智相结合</a:t>
            </a:r>
            <a:endParaRPr lang="en-US" sz="60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3880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 noChangeArrowheads="1"/>
          </p:cNvSpPr>
          <p:nvPr>
            <p:ph type="title"/>
          </p:nvPr>
        </p:nvSpPr>
        <p:spPr>
          <a:xfrm>
            <a:off x="252233" y="815348"/>
            <a:ext cx="12580377" cy="1434810"/>
          </a:xfrm>
        </p:spPr>
        <p:txBody>
          <a:bodyPr lIns="114794" tIns="57397" rIns="114794" bIns="57397"/>
          <a:lstStyle/>
          <a:p>
            <a:r>
              <a:rPr lang="en-US" altLang="zh-CN" sz="3500">
                <a:solidFill>
                  <a:srgbClr val="FF0000"/>
                </a:solidFill>
              </a:rPr>
              <a:t>2</a:t>
            </a:r>
            <a:r>
              <a:rPr lang="zh-CN" altLang="zh-CN" sz="3500">
                <a:solidFill>
                  <a:srgbClr val="FF0000"/>
                </a:solidFill>
              </a:rPr>
              <a:t>月</a:t>
            </a:r>
            <a:r>
              <a:rPr lang="en-US" altLang="zh-CN" sz="3500">
                <a:solidFill>
                  <a:srgbClr val="FF0000"/>
                </a:solidFill>
              </a:rPr>
              <a:t>12</a:t>
            </a:r>
            <a:r>
              <a:rPr lang="zh-CN" altLang="zh-CN" sz="3500">
                <a:solidFill>
                  <a:srgbClr val="FF0000"/>
                </a:solidFill>
              </a:rPr>
              <a:t>日，习总书记在成都市主持召开打好</a:t>
            </a:r>
            <a:r>
              <a:rPr lang="zh-CN" altLang="en-US" sz="3500">
                <a:solidFill>
                  <a:srgbClr val="FF0000"/>
                </a:solidFill>
              </a:rPr>
              <a:t>脱贫</a:t>
            </a:r>
            <a:r>
              <a:rPr lang="zh-CN" altLang="zh-CN" sz="3500">
                <a:solidFill>
                  <a:srgbClr val="FF0000"/>
                </a:solidFill>
              </a:rPr>
              <a:t>攻坚战座谈会强调，要加强扶贫同扶志、扶智相结合，激发贫困群众积极性和主动性，激励和引导他们靠自己的努力改变命运。</a:t>
            </a:r>
            <a:r>
              <a:rPr lang="zh-CN" altLang="zh-CN" smtClean="0"/>
              <a:t/>
            </a:r>
            <a:br>
              <a:rPr lang="zh-CN" altLang="zh-CN" smtClean="0"/>
            </a:br>
            <a:endParaRPr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37B1B247-6177-4D06-B979-F7D7019631F5}" type="datetime1">
              <a:rPr lang="en-US" sz="4000" smtClean="0"/>
              <a:pPr>
                <a:defRPr/>
              </a:pPr>
              <a:t>5/25/2020</a:t>
            </a:fld>
            <a:endParaRPr lang="en-US" sz="1400" dirty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0839"/>
            <a:ext cx="12832610" cy="48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4252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lIns="114794" tIns="57397" rIns="114794" bIns="57397"/>
          <a:lstStyle/>
          <a:p>
            <a:pPr>
              <a:defRPr/>
            </a:pPr>
            <a:r>
              <a:rPr lang="zh-CN" altLang="en-US" sz="4000" kern="1200" dirty="0">
                <a:solidFill>
                  <a:srgbClr val="FF0000"/>
                </a:solidFill>
                <a:cs typeface="+mn-cs"/>
              </a:rPr>
              <a:t>●</a:t>
            </a:r>
            <a:r>
              <a:rPr lang="zh-CN" altLang="zh-CN" sz="4000" kern="1200" dirty="0">
                <a:solidFill>
                  <a:srgbClr val="FF0000"/>
                </a:solidFill>
                <a:cs typeface="+mn-cs"/>
              </a:rPr>
              <a:t>“志智双扶”是实现稳定脱贫的根本保证</a:t>
            </a:r>
            <a:endParaRPr lang="zh-CN" altLang="en-US" sz="4000" kern="12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lIns="114794" tIns="57397" rIns="114794" bIns="57397"/>
          <a:lstStyle/>
          <a:p>
            <a:pPr>
              <a:defRPr/>
            </a:pP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1、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精准扶贫，关键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在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人。</a:t>
            </a:r>
            <a:endParaRPr lang="en-US" altLang="zh-CN" sz="4000" kern="1200" dirty="0">
              <a:solidFill>
                <a:srgbClr val="FF0000"/>
              </a:solidFill>
              <a:latin typeface="+mj-lt"/>
              <a:ea typeface="隶书" panose="02010509060101010101" pitchFamily="49" charset="-122"/>
            </a:endParaRPr>
          </a:p>
          <a:p>
            <a:pPr>
              <a:defRPr/>
            </a:pP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2、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给钱给物，只能解一时之困。</a:t>
            </a:r>
            <a:endParaRPr lang="en-US" altLang="zh-CN" sz="4000" kern="1200" dirty="0">
              <a:solidFill>
                <a:srgbClr val="FF0000"/>
              </a:solidFill>
              <a:latin typeface="+mj-lt"/>
              <a:ea typeface="隶书" panose="02010509060101010101" pitchFamily="49" charset="-122"/>
            </a:endParaRPr>
          </a:p>
          <a:p>
            <a:pPr>
              <a:defRPr/>
            </a:pPr>
            <a:r>
              <a:rPr lang="en-US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3、</a:t>
            </a:r>
            <a:r>
              <a:rPr lang="zh-CN" altLang="zh-CN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扶志扶心，扶智扶能</a:t>
            </a:r>
            <a:r>
              <a:rPr lang="zh-CN" altLang="en-US" sz="4000" kern="1200" dirty="0">
                <a:solidFill>
                  <a:srgbClr val="FF0000"/>
                </a:solidFill>
                <a:latin typeface="+mj-lt"/>
                <a:ea typeface="隶书" panose="02010509060101010101" pitchFamily="49" charset="-122"/>
              </a:rPr>
              <a:t>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 lIns="114794" tIns="57397" rIns="114794" bIns="57397"/>
          <a:lstStyle/>
          <a:p>
            <a:pPr>
              <a:defRPr/>
            </a:pPr>
            <a:fld id="{879F32A2-45C2-4A3E-8376-5FC74636B42A}" type="datetime1">
              <a:rPr lang="en-US" sz="4000" smtClean="0"/>
              <a:pPr>
                <a:defRPr/>
              </a:pPr>
              <a:t>5/25/2020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9004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自定义设计方案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8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9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云平台介绍及演示PPT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云平台介绍及演示PPT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自定义设计方案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115TGp_window_diagram_v2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115TGp_window_diagram_v2">
      <a:majorFont>
        <a:latin typeface="Verdana"/>
        <a:ea typeface="微软雅黑"/>
        <a:cs typeface=""/>
      </a:majorFont>
      <a:minorFont>
        <a:latin typeface="Verdan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4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2384</TotalTime>
  <Pages>0</Pages>
  <Words>2757</Words>
  <Characters>0</Characters>
  <Application>Microsoft Office PowerPoint</Application>
  <PresentationFormat>自定义</PresentationFormat>
  <Lines>0</Lines>
  <Paragraphs>194</Paragraphs>
  <Slides>66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14</vt:i4>
      </vt:variant>
      <vt:variant>
        <vt:lpstr>幻灯片标题</vt:lpstr>
      </vt:variant>
      <vt:variant>
        <vt:i4>66</vt:i4>
      </vt:variant>
    </vt:vector>
  </HeadingPairs>
  <TitlesOfParts>
    <vt:vector size="80" baseType="lpstr">
      <vt:lpstr>自定义设计方案</vt:lpstr>
      <vt:lpstr>115TGp_window_diagram_v2</vt:lpstr>
      <vt:lpstr>1_自定义设计方案</vt:lpstr>
      <vt:lpstr>1_115TGp_window_diagram_v2</vt:lpstr>
      <vt:lpstr>2_115TGp_window_diagram_v2</vt:lpstr>
      <vt:lpstr>3_115TGp_window_diagram_v2</vt:lpstr>
      <vt:lpstr>4_115TGp_window_diagram_v2</vt:lpstr>
      <vt:lpstr>5_115TGp_window_diagram_v2</vt:lpstr>
      <vt:lpstr>6_115TGp_window_diagram_v2</vt:lpstr>
      <vt:lpstr>7_115TGp_window_diagram_v2</vt:lpstr>
      <vt:lpstr>8_115TGp_window_diagram_v2</vt:lpstr>
      <vt:lpstr>9_115TGp_window_diagram_v2</vt:lpstr>
      <vt:lpstr>10_115TGp_window_diagram_v2</vt:lpstr>
      <vt:lpstr>云平台介绍及演示PPT模板</vt:lpstr>
      <vt:lpstr>PowerPoint 演示文稿</vt:lpstr>
      <vt:lpstr>PowerPoint 演示文稿</vt:lpstr>
      <vt:lpstr>  ●什么是扶志，什么是扶智？ 扶志就是扶思想、扶观念、扶信心，帮助贫困群众树立起摆脱困境的斗志和勇气； 扶智就是扶知识、扶技术、扶思路，帮助和指导贫困群众着力提升脱贫致富的综合素质。 </vt:lpstr>
      <vt:lpstr>PowerPoint 演示文稿</vt:lpstr>
      <vt:lpstr>PowerPoint 演示文稿</vt:lpstr>
      <vt:lpstr>着力“两不愁三保障”突出； 巩固脱贫成果，防止返贫； 扶志扶智。</vt:lpstr>
      <vt:lpstr>党的十九大报告明确提出：注重扶贫同扶志、扶智相结合</vt:lpstr>
      <vt:lpstr>2月12日，习总书记在成都市主持召开打好脱贫攻坚战座谈会强调，要加强扶贫同扶志、扶智相结合，激发贫困群众积极性和主动性，激励和引导他们靠自己的努力改变命运。 </vt:lpstr>
      <vt:lpstr>●“志智双扶”是实现稳定脱贫的根本保证</vt:lpstr>
      <vt:lpstr>●“志智”双扶是新时期脱贫攻坚的客观需要和重点工作 </vt:lpstr>
      <vt:lpstr>第二阶段，1994年----2000年：以贫困县瞄准为重点，实施开发式扶贫。输血式向造血式改变</vt:lpstr>
      <vt:lpstr>PowerPoint 演示文稿</vt:lpstr>
      <vt:lpstr>PowerPoint 演示文稿</vt:lpstr>
      <vt:lpstr>1、基础设施明显改善； 2、产业布局初步形成； 3、顶层设计基本完成。 同时，少数贫困群众“等靠要”思想日益凸显，贫困群众主动脱贫信心不足、志气不够明显表现出来，群众技术欠缺表现更加明显。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1483</cp:revision>
  <cp:lastPrinted>2411-12-30T00:00:00Z</cp:lastPrinted>
  <dcterms:created xsi:type="dcterms:W3CDTF">2010-10-07T01:34:00Z</dcterms:created>
  <dcterms:modified xsi:type="dcterms:W3CDTF">2020-05-25T09:47:19Z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