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heme/theme3.xml" ContentType="application/vnd.openxmlformats-officedocument.them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1.xml" ContentType="application/vnd.openxmlformats-officedocument.presentationml.notesSlide+xml"/>
  <Override PartName="/ppt/tags/tag238.xml" ContentType="application/vnd.openxmlformats-officedocument.presentationml.tags+xml"/>
  <Override PartName="/ppt/notesSlides/notesSlide2.xml" ContentType="application/vnd.openxmlformats-officedocument.presentationml.notesSlide+xml"/>
  <Override PartName="/ppt/tags/tag239.xml" ContentType="application/vnd.openxmlformats-officedocument.presentationml.tags+xml"/>
  <Override PartName="/ppt/notesSlides/notesSlide3.xml" ContentType="application/vnd.openxmlformats-officedocument.presentationml.notesSlide+xml"/>
  <Override PartName="/ppt/tags/tag240.xml" ContentType="application/vnd.openxmlformats-officedocument.presentationml.tags+xml"/>
  <Override PartName="/ppt/notesSlides/notesSlide4.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notesSlides/notesSlide6.xml" ContentType="application/vnd.openxmlformats-officedocument.presentationml.notesSlide+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notesSlides/notesSlide7.xml" ContentType="application/vnd.openxmlformats-officedocument.presentationml.notesSlide+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notesSlides/notesSlide8.xml" ContentType="application/vnd.openxmlformats-officedocument.presentationml.notesSlide+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notesSlides/notesSlide9.xml" ContentType="application/vnd.openxmlformats-officedocument.presentationml.notesSlide+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notesSlides/notesSlide10.xml" ContentType="application/vnd.openxmlformats-officedocument.presentationml.notesSlide+xml"/>
  <Override PartName="/ppt/tags/tag429.xml" ContentType="application/vnd.openxmlformats-officedocument.presentationml.tags+xml"/>
  <Override PartName="/ppt/tags/tag43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8"/>
  </p:notesMasterIdLst>
  <p:sldIdLst>
    <p:sldId id="256" r:id="rId3"/>
    <p:sldId id="257" r:id="rId4"/>
    <p:sldId id="430" r:id="rId5"/>
    <p:sldId id="414" r:id="rId6"/>
    <p:sldId id="351" r:id="rId7"/>
    <p:sldId id="409" r:id="rId8"/>
    <p:sldId id="411" r:id="rId9"/>
    <p:sldId id="410" r:id="rId10"/>
    <p:sldId id="412" r:id="rId11"/>
    <p:sldId id="429" r:id="rId12"/>
    <p:sldId id="314" r:id="rId13"/>
    <p:sldId id="315" r:id="rId14"/>
    <p:sldId id="316" r:id="rId15"/>
    <p:sldId id="413" r:id="rId16"/>
    <p:sldId id="415" r:id="rId17"/>
    <p:sldId id="416" r:id="rId18"/>
    <p:sldId id="417" r:id="rId19"/>
    <p:sldId id="418" r:id="rId20"/>
    <p:sldId id="419" r:id="rId21"/>
    <p:sldId id="420" r:id="rId22"/>
    <p:sldId id="421" r:id="rId23"/>
    <p:sldId id="422" r:id="rId24"/>
    <p:sldId id="423" r:id="rId25"/>
    <p:sldId id="424" r:id="rId26"/>
    <p:sldId id="317" r:id="rId27"/>
    <p:sldId id="318" r:id="rId28"/>
    <p:sldId id="319" r:id="rId29"/>
    <p:sldId id="425" r:id="rId30"/>
    <p:sldId id="426" r:id="rId31"/>
    <p:sldId id="427" r:id="rId32"/>
    <p:sldId id="428" r:id="rId33"/>
    <p:sldId id="431" r:id="rId34"/>
    <p:sldId id="262" r:id="rId35"/>
    <p:sldId id="382" r:id="rId36"/>
    <p:sldId id="404" r:id="rId37"/>
    <p:sldId id="405" r:id="rId38"/>
    <p:sldId id="309" r:id="rId39"/>
    <p:sldId id="408" r:id="rId40"/>
    <p:sldId id="406" r:id="rId41"/>
    <p:sldId id="407" r:id="rId42"/>
    <p:sldId id="321" r:id="rId43"/>
    <p:sldId id="346" r:id="rId44"/>
    <p:sldId id="322" r:id="rId45"/>
    <p:sldId id="338" r:id="rId46"/>
    <p:sldId id="432" r:id="rId47"/>
  </p:sldIdLst>
  <p:sldSz cx="12192000" cy="6858000"/>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41" autoAdjust="0"/>
    <p:restoredTop sz="94660"/>
  </p:normalViewPr>
  <p:slideViewPr>
    <p:cSldViewPr snapToGrid="0">
      <p:cViewPr varScale="1">
        <p:scale>
          <a:sx n="85" d="100"/>
          <a:sy n="85" d="100"/>
        </p:scale>
        <p:origin x="49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commentAuthors" Target="commen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D527559-FDD8-4274-B634-C7FBCF5BC573}" type="doc">
      <dgm:prSet loTypeId="urn:microsoft.com/office/officeart/2005/8/layout/chevron1" loCatId="process" qsTypeId="urn:microsoft.com/office/officeart/2005/8/quickstyle/simple1#1" qsCatId="simple" csTypeId="urn:microsoft.com/office/officeart/2005/8/colors/accent1_2#1" csCatId="accent1" phldr="0"/>
      <dgm:spPr/>
    </dgm:pt>
    <dgm:pt modelId="{870E4F47-8CC4-4F59-B4C1-42B5AAA5CEFE}">
      <dgm:prSet phldrT="[文本]" phldr="0" custT="1"/>
      <dgm:spPr/>
      <dgm:t>
        <a:bodyPr vert="horz" wrap="square"/>
        <a:lstStyle/>
        <a:p>
          <a:pPr eaLnBrk="1" fontAlgn="auto" latinLnBrk="0" hangingPunct="1">
            <a:lnSpc>
              <a:spcPts val="2500"/>
            </a:lnSpc>
            <a:spcBef>
              <a:spcPct val="0"/>
            </a:spcBef>
            <a:spcAft>
              <a:spcPts val="0"/>
            </a:spcAft>
          </a:pPr>
          <a:r>
            <a:rPr lang="zh-CN" altLang="zh-CN" sz="1800">
              <a:solidFill>
                <a:schemeClr val="tx1"/>
              </a:solidFill>
            </a:rPr>
            <a:t>农户申请和承诺</a:t>
          </a:r>
        </a:p>
      </dgm:t>
    </dgm:pt>
    <dgm:pt modelId="{3D1AB2CA-88A4-4E4C-9A8A-508DF0E06639}" type="parTrans" cxnId="{AC6F9B3D-02D9-42DE-A126-23A2C290A5C9}">
      <dgm:prSet/>
      <dgm:spPr/>
      <dgm:t>
        <a:bodyPr/>
        <a:lstStyle/>
        <a:p>
          <a:endParaRPr lang="zh-CN" altLang="en-US"/>
        </a:p>
      </dgm:t>
    </dgm:pt>
    <dgm:pt modelId="{856E2728-BF00-49C7-82BA-8F4DCB00940B}" type="sibTrans" cxnId="{AC6F9B3D-02D9-42DE-A126-23A2C290A5C9}">
      <dgm:prSet/>
      <dgm:spPr/>
      <dgm:t>
        <a:bodyPr/>
        <a:lstStyle/>
        <a:p>
          <a:endParaRPr lang="zh-CN" altLang="en-US"/>
        </a:p>
      </dgm:t>
    </dgm:pt>
    <dgm:pt modelId="{1AA64000-5F0F-47A8-A435-2AF8D82F28B1}">
      <dgm:prSet phldrT="[文本]" phldr="0" custT="1"/>
      <dgm:spPr/>
      <dgm:t>
        <a:bodyPr vert="horz" wrap="square"/>
        <a:lstStyle/>
        <a:p>
          <a:pPr eaLnBrk="1" fontAlgn="auto" latinLnBrk="0" hangingPunct="1">
            <a:lnSpc>
              <a:spcPts val="2500"/>
            </a:lnSpc>
            <a:spcBef>
              <a:spcPct val="0"/>
            </a:spcBef>
            <a:spcAft>
              <a:spcPts val="0"/>
            </a:spcAft>
          </a:pPr>
          <a:r>
            <a:rPr lang="zh-CN" altLang="en-US" sz="1800">
              <a:solidFill>
                <a:schemeClr val="tx1"/>
              </a:solidFill>
            </a:rPr>
            <a:t>入户核实并提交财产检索申请</a:t>
          </a:r>
        </a:p>
      </dgm:t>
    </dgm:pt>
    <dgm:pt modelId="{845A32C3-0E8A-4EED-972E-FC6F9A8364F8}" type="parTrans" cxnId="{5D5920EE-38D1-429D-B4BC-10C008ED6AA2}">
      <dgm:prSet/>
      <dgm:spPr/>
      <dgm:t>
        <a:bodyPr/>
        <a:lstStyle/>
        <a:p>
          <a:endParaRPr lang="zh-CN" altLang="en-US"/>
        </a:p>
      </dgm:t>
    </dgm:pt>
    <dgm:pt modelId="{C0D86BAE-7711-4781-A574-7BE0EA273229}" type="sibTrans" cxnId="{5D5920EE-38D1-429D-B4BC-10C008ED6AA2}">
      <dgm:prSet/>
      <dgm:spPr/>
      <dgm:t>
        <a:bodyPr/>
        <a:lstStyle/>
        <a:p>
          <a:endParaRPr lang="zh-CN" altLang="en-US"/>
        </a:p>
      </dgm:t>
    </dgm:pt>
    <dgm:pt modelId="{9C12F5BE-AC2F-4662-8DFA-C79428950CF2}">
      <dgm:prSet phldrT="[文本]" phldr="0" custT="1"/>
      <dgm:spPr/>
      <dgm:t>
        <a:bodyPr vert="horz" wrap="square"/>
        <a:lstStyle/>
        <a:p>
          <a:pPr>
            <a:lnSpc>
              <a:spcPct val="100000"/>
            </a:lnSpc>
            <a:spcBef>
              <a:spcPct val="0"/>
            </a:spcBef>
            <a:spcAft>
              <a:spcPct val="35000"/>
            </a:spcAft>
          </a:pPr>
          <a:r>
            <a:rPr lang="zh-CN" altLang="en-US" sz="1800">
              <a:solidFill>
                <a:schemeClr val="tx1"/>
              </a:solidFill>
            </a:rPr>
            <a:t>行政村评议</a:t>
          </a:r>
        </a:p>
      </dgm:t>
    </dgm:pt>
    <dgm:pt modelId="{E2B7565C-BEBF-47B7-AC71-10023CB96091}" type="parTrans" cxnId="{C7F6293B-6150-4FF7-A0C8-FAB10D2E859F}">
      <dgm:prSet/>
      <dgm:spPr/>
      <dgm:t>
        <a:bodyPr/>
        <a:lstStyle/>
        <a:p>
          <a:endParaRPr lang="zh-CN" altLang="en-US"/>
        </a:p>
      </dgm:t>
    </dgm:pt>
    <dgm:pt modelId="{BE48B07B-4C6F-4C50-9D7F-CE1D6590BF95}" type="sibTrans" cxnId="{C7F6293B-6150-4FF7-A0C8-FAB10D2E859F}">
      <dgm:prSet/>
      <dgm:spPr/>
      <dgm:t>
        <a:bodyPr/>
        <a:lstStyle/>
        <a:p>
          <a:endParaRPr lang="zh-CN" altLang="en-US"/>
        </a:p>
      </dgm:t>
    </dgm:pt>
    <dgm:pt modelId="{60E81CF5-4537-4C2F-8762-598D2E914097}" type="pres">
      <dgm:prSet presAssocID="{9D527559-FDD8-4274-B634-C7FBCF5BC573}" presName="Name0" presStyleCnt="0">
        <dgm:presLayoutVars>
          <dgm:dir/>
          <dgm:animLvl val="lvl"/>
          <dgm:resizeHandles val="exact"/>
        </dgm:presLayoutVars>
      </dgm:prSet>
      <dgm:spPr/>
    </dgm:pt>
    <dgm:pt modelId="{67FF3BB9-6612-4697-87EE-EC66312779BE}" type="pres">
      <dgm:prSet presAssocID="{870E4F47-8CC4-4F59-B4C1-42B5AAA5CEFE}" presName="parTxOnly" presStyleLbl="node1" presStyleIdx="0" presStyleCnt="3">
        <dgm:presLayoutVars>
          <dgm:chMax val="0"/>
          <dgm:chPref val="0"/>
          <dgm:bulletEnabled val="1"/>
        </dgm:presLayoutVars>
      </dgm:prSet>
      <dgm:spPr/>
    </dgm:pt>
    <dgm:pt modelId="{E484CEA2-673C-4A85-8A00-8580D721B29A}" type="pres">
      <dgm:prSet presAssocID="{856E2728-BF00-49C7-82BA-8F4DCB00940B}" presName="parTxOnlySpace" presStyleCnt="0"/>
      <dgm:spPr/>
    </dgm:pt>
    <dgm:pt modelId="{D3000CD6-B08B-4D3B-8D2A-7F1C26A23961}" type="pres">
      <dgm:prSet presAssocID="{1AA64000-5F0F-47A8-A435-2AF8D82F28B1}" presName="parTxOnly" presStyleLbl="node1" presStyleIdx="1" presStyleCnt="3">
        <dgm:presLayoutVars>
          <dgm:chMax val="0"/>
          <dgm:chPref val="0"/>
          <dgm:bulletEnabled val="1"/>
        </dgm:presLayoutVars>
      </dgm:prSet>
      <dgm:spPr/>
    </dgm:pt>
    <dgm:pt modelId="{1773A515-DFFE-41F0-B581-98757CBEC16E}" type="pres">
      <dgm:prSet presAssocID="{C0D86BAE-7711-4781-A574-7BE0EA273229}" presName="parTxOnlySpace" presStyleCnt="0"/>
      <dgm:spPr/>
    </dgm:pt>
    <dgm:pt modelId="{74437C11-3810-488A-B265-8C8037793D77}" type="pres">
      <dgm:prSet presAssocID="{9C12F5BE-AC2F-4662-8DFA-C79428950CF2}" presName="parTxOnly" presStyleLbl="node1" presStyleIdx="2" presStyleCnt="3">
        <dgm:presLayoutVars>
          <dgm:chMax val="0"/>
          <dgm:chPref val="0"/>
          <dgm:bulletEnabled val="1"/>
        </dgm:presLayoutVars>
      </dgm:prSet>
      <dgm:spPr/>
    </dgm:pt>
  </dgm:ptLst>
  <dgm:cxnLst>
    <dgm:cxn modelId="{8937EC2F-8C40-4C5D-B8A5-42E3BB7FDB97}" type="presOf" srcId="{9C12F5BE-AC2F-4662-8DFA-C79428950CF2}" destId="{74437C11-3810-488A-B265-8C8037793D77}" srcOrd="0" destOrd="0" presId="urn:microsoft.com/office/officeart/2005/8/layout/chevron1"/>
    <dgm:cxn modelId="{C7F6293B-6150-4FF7-A0C8-FAB10D2E859F}" srcId="{9D527559-FDD8-4274-B634-C7FBCF5BC573}" destId="{9C12F5BE-AC2F-4662-8DFA-C79428950CF2}" srcOrd="2" destOrd="0" parTransId="{E2B7565C-BEBF-47B7-AC71-10023CB96091}" sibTransId="{BE48B07B-4C6F-4C50-9D7F-CE1D6590BF95}"/>
    <dgm:cxn modelId="{AC6F9B3D-02D9-42DE-A126-23A2C290A5C9}" srcId="{9D527559-FDD8-4274-B634-C7FBCF5BC573}" destId="{870E4F47-8CC4-4F59-B4C1-42B5AAA5CEFE}" srcOrd="0" destOrd="0" parTransId="{3D1AB2CA-88A4-4E4C-9A8A-508DF0E06639}" sibTransId="{856E2728-BF00-49C7-82BA-8F4DCB00940B}"/>
    <dgm:cxn modelId="{3604704A-4087-40B8-8C2A-64D194C1711A}" type="presOf" srcId="{1AA64000-5F0F-47A8-A435-2AF8D82F28B1}" destId="{D3000CD6-B08B-4D3B-8D2A-7F1C26A23961}" srcOrd="0" destOrd="0" presId="urn:microsoft.com/office/officeart/2005/8/layout/chevron1"/>
    <dgm:cxn modelId="{E6B103BE-36FD-437C-843D-34E995178802}" type="presOf" srcId="{9D527559-FDD8-4274-B634-C7FBCF5BC573}" destId="{60E81CF5-4537-4C2F-8762-598D2E914097}" srcOrd="0" destOrd="0" presId="urn:microsoft.com/office/officeart/2005/8/layout/chevron1"/>
    <dgm:cxn modelId="{397304CE-F0AC-4C2D-BB90-18CF89816052}" type="presOf" srcId="{870E4F47-8CC4-4F59-B4C1-42B5AAA5CEFE}" destId="{67FF3BB9-6612-4697-87EE-EC66312779BE}" srcOrd="0" destOrd="0" presId="urn:microsoft.com/office/officeart/2005/8/layout/chevron1"/>
    <dgm:cxn modelId="{5D5920EE-38D1-429D-B4BC-10C008ED6AA2}" srcId="{9D527559-FDD8-4274-B634-C7FBCF5BC573}" destId="{1AA64000-5F0F-47A8-A435-2AF8D82F28B1}" srcOrd="1" destOrd="0" parTransId="{845A32C3-0E8A-4EED-972E-FC6F9A8364F8}" sibTransId="{C0D86BAE-7711-4781-A574-7BE0EA273229}"/>
    <dgm:cxn modelId="{ADC077BF-52E9-4AD9-A7B1-AAA3D7DBE3B1}" type="presParOf" srcId="{60E81CF5-4537-4C2F-8762-598D2E914097}" destId="{67FF3BB9-6612-4697-87EE-EC66312779BE}" srcOrd="0" destOrd="0" presId="urn:microsoft.com/office/officeart/2005/8/layout/chevron1"/>
    <dgm:cxn modelId="{8A1A4259-78A1-4614-B968-033334F410BE}" type="presParOf" srcId="{60E81CF5-4537-4C2F-8762-598D2E914097}" destId="{E484CEA2-673C-4A85-8A00-8580D721B29A}" srcOrd="1" destOrd="0" presId="urn:microsoft.com/office/officeart/2005/8/layout/chevron1"/>
    <dgm:cxn modelId="{E67CED99-9E92-4976-BB4D-EDE560AEE093}" type="presParOf" srcId="{60E81CF5-4537-4C2F-8762-598D2E914097}" destId="{D3000CD6-B08B-4D3B-8D2A-7F1C26A23961}" srcOrd="2" destOrd="0" presId="urn:microsoft.com/office/officeart/2005/8/layout/chevron1"/>
    <dgm:cxn modelId="{3A7695F0-18C6-4500-869D-39FE09276B27}" type="presParOf" srcId="{60E81CF5-4537-4C2F-8762-598D2E914097}" destId="{1773A515-DFFE-41F0-B581-98757CBEC16E}" srcOrd="3" destOrd="0" presId="urn:microsoft.com/office/officeart/2005/8/layout/chevron1"/>
    <dgm:cxn modelId="{F785A4CB-9205-4407-BAB4-6EA5E07DBFDB}" type="presParOf" srcId="{60E81CF5-4537-4C2F-8762-598D2E914097}" destId="{74437C11-3810-488A-B265-8C8037793D77}" srcOrd="4"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527559-FDD8-4274-B634-C7FBCF5BC573}" type="doc">
      <dgm:prSet loTypeId="urn:microsoft.com/office/officeart/2005/8/layout/chevron1" loCatId="process" qsTypeId="urn:microsoft.com/office/officeart/2005/8/quickstyle/simple1#2" qsCatId="simple" csTypeId="urn:microsoft.com/office/officeart/2005/8/colors/accent1_2#2" csCatId="accent1" phldr="0"/>
      <dgm:spPr/>
    </dgm:pt>
    <dgm:pt modelId="{870E4F47-8CC4-4F59-B4C1-42B5AAA5CEFE}">
      <dgm:prSet phldrT="[文本]" phldr="0" custT="1"/>
      <dgm:spPr/>
      <dgm:t>
        <a:bodyPr vert="horz" wrap="square"/>
        <a:lstStyle/>
        <a:p>
          <a:pPr>
            <a:lnSpc>
              <a:spcPct val="100000"/>
            </a:lnSpc>
            <a:spcBef>
              <a:spcPct val="0"/>
            </a:spcBef>
            <a:spcAft>
              <a:spcPct val="35000"/>
            </a:spcAft>
          </a:pPr>
          <a:r>
            <a:rPr lang="zh-CN" altLang="en-US" sz="1800">
              <a:solidFill>
                <a:schemeClr val="tx1"/>
              </a:solidFill>
            </a:rPr>
            <a:t>乡镇审核</a:t>
          </a:r>
        </a:p>
      </dgm:t>
    </dgm:pt>
    <dgm:pt modelId="{3D1AB2CA-88A4-4E4C-9A8A-508DF0E06639}" type="parTrans" cxnId="{5B9EC89D-7907-453C-BE03-C9D9E3477535}">
      <dgm:prSet/>
      <dgm:spPr/>
    </dgm:pt>
    <dgm:pt modelId="{856E2728-BF00-49C7-82BA-8F4DCB00940B}" type="sibTrans" cxnId="{5B9EC89D-7907-453C-BE03-C9D9E3477535}">
      <dgm:prSet/>
      <dgm:spPr/>
    </dgm:pt>
    <dgm:pt modelId="{1AA64000-5F0F-47A8-A435-2AF8D82F28B1}">
      <dgm:prSet phldrT="[文本]" phldr="0" custT="1"/>
      <dgm:spPr/>
      <dgm:t>
        <a:bodyPr vert="horz" wrap="square"/>
        <a:lstStyle/>
        <a:p>
          <a:pPr>
            <a:lnSpc>
              <a:spcPct val="100000"/>
            </a:lnSpc>
            <a:spcBef>
              <a:spcPct val="0"/>
            </a:spcBef>
            <a:spcAft>
              <a:spcPct val="35000"/>
            </a:spcAft>
          </a:pPr>
          <a:r>
            <a:rPr lang="zh-CN" altLang="en-US" sz="1800">
              <a:solidFill>
                <a:schemeClr val="tx1"/>
              </a:solidFill>
            </a:rPr>
            <a:t>县级审定公告</a:t>
          </a:r>
        </a:p>
      </dgm:t>
    </dgm:pt>
    <dgm:pt modelId="{845A32C3-0E8A-4EED-972E-FC6F9A8364F8}" type="parTrans" cxnId="{861AE33D-03EE-46B5-A764-E03C52407666}">
      <dgm:prSet/>
      <dgm:spPr/>
    </dgm:pt>
    <dgm:pt modelId="{C0D86BAE-7711-4781-A574-7BE0EA273229}" type="sibTrans" cxnId="{861AE33D-03EE-46B5-A764-E03C52407666}">
      <dgm:prSet/>
      <dgm:spPr/>
    </dgm:pt>
    <dgm:pt modelId="{60E81CF5-4537-4C2F-8762-598D2E914097}" type="pres">
      <dgm:prSet presAssocID="{9D527559-FDD8-4274-B634-C7FBCF5BC573}" presName="Name0" presStyleCnt="0">
        <dgm:presLayoutVars>
          <dgm:dir/>
          <dgm:animLvl val="lvl"/>
          <dgm:resizeHandles val="exact"/>
        </dgm:presLayoutVars>
      </dgm:prSet>
      <dgm:spPr/>
    </dgm:pt>
    <dgm:pt modelId="{67FF3BB9-6612-4697-87EE-EC66312779BE}" type="pres">
      <dgm:prSet presAssocID="{870E4F47-8CC4-4F59-B4C1-42B5AAA5CEFE}" presName="parTxOnly" presStyleLbl="node1" presStyleIdx="0" presStyleCnt="2">
        <dgm:presLayoutVars>
          <dgm:chMax val="0"/>
          <dgm:chPref val="0"/>
          <dgm:bulletEnabled val="1"/>
        </dgm:presLayoutVars>
      </dgm:prSet>
      <dgm:spPr/>
    </dgm:pt>
    <dgm:pt modelId="{E484CEA2-673C-4A85-8A00-8580D721B29A}" type="pres">
      <dgm:prSet presAssocID="{856E2728-BF00-49C7-82BA-8F4DCB00940B}" presName="parTxOnlySpace" presStyleCnt="0"/>
      <dgm:spPr/>
    </dgm:pt>
    <dgm:pt modelId="{D3000CD6-B08B-4D3B-8D2A-7F1C26A23961}" type="pres">
      <dgm:prSet presAssocID="{1AA64000-5F0F-47A8-A435-2AF8D82F28B1}" presName="parTxOnly" presStyleLbl="node1" presStyleIdx="1" presStyleCnt="2">
        <dgm:presLayoutVars>
          <dgm:chMax val="0"/>
          <dgm:chPref val="0"/>
          <dgm:bulletEnabled val="1"/>
        </dgm:presLayoutVars>
      </dgm:prSet>
      <dgm:spPr/>
    </dgm:pt>
  </dgm:ptLst>
  <dgm:cxnLst>
    <dgm:cxn modelId="{861AE33D-03EE-46B5-A764-E03C52407666}" srcId="{9D527559-FDD8-4274-B634-C7FBCF5BC573}" destId="{1AA64000-5F0F-47A8-A435-2AF8D82F28B1}" srcOrd="1" destOrd="0" parTransId="{845A32C3-0E8A-4EED-972E-FC6F9A8364F8}" sibTransId="{C0D86BAE-7711-4781-A574-7BE0EA273229}"/>
    <dgm:cxn modelId="{5B9EC89D-7907-453C-BE03-C9D9E3477535}" srcId="{9D527559-FDD8-4274-B634-C7FBCF5BC573}" destId="{870E4F47-8CC4-4F59-B4C1-42B5AAA5CEFE}" srcOrd="0" destOrd="0" parTransId="{3D1AB2CA-88A4-4E4C-9A8A-508DF0E06639}" sibTransId="{856E2728-BF00-49C7-82BA-8F4DCB00940B}"/>
    <dgm:cxn modelId="{FD5E99AA-E7B9-4BC6-8612-77CBD844D39D}" type="presOf" srcId="{1AA64000-5F0F-47A8-A435-2AF8D82F28B1}" destId="{D3000CD6-B08B-4D3B-8D2A-7F1C26A23961}" srcOrd="0" destOrd="0" presId="urn:microsoft.com/office/officeart/2005/8/layout/chevron1"/>
    <dgm:cxn modelId="{0095AFB4-16DB-401C-A4BC-7D184CB88AA3}" type="presOf" srcId="{9D527559-FDD8-4274-B634-C7FBCF5BC573}" destId="{60E81CF5-4537-4C2F-8762-598D2E914097}" srcOrd="0" destOrd="0" presId="urn:microsoft.com/office/officeart/2005/8/layout/chevron1"/>
    <dgm:cxn modelId="{146CFFE8-B2F9-4361-96E6-F5E460E53341}" type="presOf" srcId="{870E4F47-8CC4-4F59-B4C1-42B5AAA5CEFE}" destId="{67FF3BB9-6612-4697-87EE-EC66312779BE}" srcOrd="0" destOrd="0" presId="urn:microsoft.com/office/officeart/2005/8/layout/chevron1"/>
    <dgm:cxn modelId="{F4836885-1C59-47CB-BCAB-C33E864D4E30}" type="presParOf" srcId="{60E81CF5-4537-4C2F-8762-598D2E914097}" destId="{67FF3BB9-6612-4697-87EE-EC66312779BE}" srcOrd="0" destOrd="0" presId="urn:microsoft.com/office/officeart/2005/8/layout/chevron1"/>
    <dgm:cxn modelId="{9AA385BD-2E36-4BEB-83AC-61D8FEE48769}" type="presParOf" srcId="{60E81CF5-4537-4C2F-8762-598D2E914097}" destId="{E484CEA2-673C-4A85-8A00-8580D721B29A}" srcOrd="1" destOrd="0" presId="urn:microsoft.com/office/officeart/2005/8/layout/chevron1"/>
    <dgm:cxn modelId="{66747DA3-6997-473B-95BE-AF0018A8CD2A}" type="presParOf" srcId="{60E81CF5-4537-4C2F-8762-598D2E914097}" destId="{D3000CD6-B08B-4D3B-8D2A-7F1C26A23961}" srcOrd="2" destOrd="0" presId="urn:microsoft.com/office/officeart/2005/8/layout/chevr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F3BB9-6612-4697-87EE-EC66312779BE}">
      <dsp:nvSpPr>
        <dsp:cNvPr id="0" name=""/>
        <dsp:cNvSpPr/>
      </dsp:nvSpPr>
      <dsp:spPr bwMode="white">
        <a:xfrm>
          <a:off x="1928" y="554721"/>
          <a:ext cx="2349256" cy="93970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eaLnBrk="1" fontAlgn="auto" latinLnBrk="0" hangingPunct="1">
            <a:lnSpc>
              <a:spcPts val="2500"/>
            </a:lnSpc>
            <a:spcBef>
              <a:spcPct val="0"/>
            </a:spcBef>
            <a:spcAft>
              <a:spcPts val="0"/>
            </a:spcAft>
            <a:buNone/>
          </a:pPr>
          <a:r>
            <a:rPr lang="zh-CN" altLang="zh-CN" sz="1800" kern="1200">
              <a:solidFill>
                <a:schemeClr val="tx1"/>
              </a:solidFill>
            </a:rPr>
            <a:t>农户申请和承诺</a:t>
          </a:r>
        </a:p>
      </dsp:txBody>
      <dsp:txXfrm>
        <a:off x="471779" y="554721"/>
        <a:ext cx="1409554" cy="939702"/>
      </dsp:txXfrm>
    </dsp:sp>
    <dsp:sp modelId="{D3000CD6-B08B-4D3B-8D2A-7F1C26A23961}">
      <dsp:nvSpPr>
        <dsp:cNvPr id="0" name=""/>
        <dsp:cNvSpPr/>
      </dsp:nvSpPr>
      <dsp:spPr bwMode="white">
        <a:xfrm>
          <a:off x="2116259" y="554721"/>
          <a:ext cx="2349256" cy="93970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eaLnBrk="1" fontAlgn="auto" latinLnBrk="0" hangingPunct="1">
            <a:lnSpc>
              <a:spcPts val="2500"/>
            </a:lnSpc>
            <a:spcBef>
              <a:spcPct val="0"/>
            </a:spcBef>
            <a:spcAft>
              <a:spcPts val="0"/>
            </a:spcAft>
            <a:buNone/>
          </a:pPr>
          <a:r>
            <a:rPr lang="zh-CN" altLang="en-US" sz="1800" kern="1200">
              <a:solidFill>
                <a:schemeClr val="tx1"/>
              </a:solidFill>
            </a:rPr>
            <a:t>入户核实并提交财产检索申请</a:t>
          </a:r>
        </a:p>
      </dsp:txBody>
      <dsp:txXfrm>
        <a:off x="2586110" y="554721"/>
        <a:ext cx="1409554" cy="939702"/>
      </dsp:txXfrm>
    </dsp:sp>
    <dsp:sp modelId="{74437C11-3810-488A-B265-8C8037793D77}">
      <dsp:nvSpPr>
        <dsp:cNvPr id="0" name=""/>
        <dsp:cNvSpPr/>
      </dsp:nvSpPr>
      <dsp:spPr bwMode="white">
        <a:xfrm>
          <a:off x="4230590" y="554721"/>
          <a:ext cx="2349256" cy="939702"/>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100000"/>
            </a:lnSpc>
            <a:spcBef>
              <a:spcPct val="0"/>
            </a:spcBef>
            <a:spcAft>
              <a:spcPct val="35000"/>
            </a:spcAft>
            <a:buNone/>
          </a:pPr>
          <a:r>
            <a:rPr lang="zh-CN" altLang="en-US" sz="1800" kern="1200">
              <a:solidFill>
                <a:schemeClr val="tx1"/>
              </a:solidFill>
            </a:rPr>
            <a:t>行政村评议</a:t>
          </a:r>
        </a:p>
      </dsp:txBody>
      <dsp:txXfrm>
        <a:off x="4700441" y="554721"/>
        <a:ext cx="1409554" cy="9397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F3BB9-6612-4697-87EE-EC66312779BE}">
      <dsp:nvSpPr>
        <dsp:cNvPr id="0" name=""/>
        <dsp:cNvSpPr/>
      </dsp:nvSpPr>
      <dsp:spPr bwMode="white">
        <a:xfrm>
          <a:off x="3509" y="77958"/>
          <a:ext cx="2097821" cy="83912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100000"/>
            </a:lnSpc>
            <a:spcBef>
              <a:spcPct val="0"/>
            </a:spcBef>
            <a:spcAft>
              <a:spcPct val="35000"/>
            </a:spcAft>
            <a:buNone/>
          </a:pPr>
          <a:r>
            <a:rPr lang="zh-CN" altLang="en-US" sz="1800" kern="1200">
              <a:solidFill>
                <a:schemeClr val="tx1"/>
              </a:solidFill>
            </a:rPr>
            <a:t>乡镇审核</a:t>
          </a:r>
        </a:p>
      </dsp:txBody>
      <dsp:txXfrm>
        <a:off x="423073" y="77958"/>
        <a:ext cx="1258693" cy="839128"/>
      </dsp:txXfrm>
    </dsp:sp>
    <dsp:sp modelId="{D3000CD6-B08B-4D3B-8D2A-7F1C26A23961}">
      <dsp:nvSpPr>
        <dsp:cNvPr id="0" name=""/>
        <dsp:cNvSpPr/>
      </dsp:nvSpPr>
      <dsp:spPr bwMode="white">
        <a:xfrm>
          <a:off x="1891548" y="77958"/>
          <a:ext cx="2097821" cy="83912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100000"/>
            </a:lnSpc>
            <a:spcBef>
              <a:spcPct val="0"/>
            </a:spcBef>
            <a:spcAft>
              <a:spcPct val="35000"/>
            </a:spcAft>
            <a:buNone/>
          </a:pPr>
          <a:r>
            <a:rPr lang="zh-CN" altLang="en-US" sz="1800" kern="1200">
              <a:solidFill>
                <a:schemeClr val="tx1"/>
              </a:solidFill>
            </a:rPr>
            <a:t>县级审定公告</a:t>
          </a:r>
        </a:p>
      </dsp:txBody>
      <dsp:txXfrm>
        <a:off x="2311112" y="77958"/>
        <a:ext cx="1258693" cy="83912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2023/1/31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3111266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2796568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1901332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1623228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pc="300">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3062767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r>
              <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rPr>
              <a:t>索。</a:t>
            </a:r>
          </a:p>
        </p:txBody>
      </p:sp>
    </p:spTree>
    <p:extLst>
      <p:ext uri="{BB962C8B-B14F-4D97-AF65-F5344CB8AC3E}">
        <p14:creationId xmlns:p14="http://schemas.microsoft.com/office/powerpoint/2010/main" val="1373193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extLst>
      <p:ext uri="{BB962C8B-B14F-4D97-AF65-F5344CB8AC3E}">
        <p14:creationId xmlns:p14="http://schemas.microsoft.com/office/powerpoint/2010/main" val="322792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p:sp>
      <p:sp>
        <p:nvSpPr>
          <p:cNvPr id="3" name="文本占位符 2"/>
          <p:cNvSpPr>
            <a:spLocks noGrp="1"/>
          </p:cNvSpPr>
          <p:nvPr>
            <p:ph type="body"/>
          </p:nvPr>
        </p:nvSpPr>
        <p:spPr/>
        <p:txBody>
          <a:bodyPr lIns="91440" tIns="45720" rIns="91440" bIns="45720" anchor="t"/>
          <a:lstStyle/>
          <a:p>
            <a:pPr fontAlgn="auto"/>
            <a:endParaRPr lang="zh-CN" altLang="en-US" strike="noStrike" spc="300" noProof="1">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2.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1.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Master" Target="../slideMasters/slideMaster2.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5.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4.png"/><Relationship Id="rId5" Type="http://schemas.openxmlformats.org/officeDocument/2006/relationships/tags" Target="../tags/tag22.xml"/><Relationship Id="rId10" Type="http://schemas.openxmlformats.org/officeDocument/2006/relationships/image" Target="../media/image3.png"/><Relationship Id="rId4" Type="http://schemas.openxmlformats.org/officeDocument/2006/relationships/tags" Target="../tags/tag21.xml"/><Relationship Id="rId9"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media/image7.png"/><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6.png"/><Relationship Id="rId2" Type="http://schemas.openxmlformats.org/officeDocument/2006/relationships/tags" Target="../tags/tag27.xml"/><Relationship Id="rId16" Type="http://schemas.openxmlformats.org/officeDocument/2006/relationships/image" Target="../media/image10.pn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slideMaster" Target="../slideMasters/slideMaster2.xml"/><Relationship Id="rId5" Type="http://schemas.openxmlformats.org/officeDocument/2006/relationships/tags" Target="../tags/tag30.xml"/><Relationship Id="rId15" Type="http://schemas.openxmlformats.org/officeDocument/2006/relationships/image" Target="../media/image9.png"/><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image" Target="../media/image5.png"/><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4.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image" Target="../media/image3.png"/><Relationship Id="rId5" Type="http://schemas.openxmlformats.org/officeDocument/2006/relationships/tags" Target="../tags/tag40.xml"/><Relationship Id="rId10" Type="http://schemas.openxmlformats.org/officeDocument/2006/relationships/slideMaster" Target="../slideMasters/slideMaster2.xml"/><Relationship Id="rId4" Type="http://schemas.openxmlformats.org/officeDocument/2006/relationships/tags" Target="../tags/tag39.xml"/><Relationship Id="rId9" Type="http://schemas.openxmlformats.org/officeDocument/2006/relationships/tags" Target="../tags/tag44.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image" Target="../media/image3.pn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slideMaster" Target="../slideMasters/slideMaster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5" Type="http://schemas.openxmlformats.org/officeDocument/2006/relationships/image" Target="../media/image5.png"/><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8.xml"/><Relationship Id="rId7" Type="http://schemas.openxmlformats.org/officeDocument/2006/relationships/tags" Target="../tags/tag6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image" Target="../media/image13.png"/><Relationship Id="rId5" Type="http://schemas.openxmlformats.org/officeDocument/2006/relationships/tags" Target="../tags/tag60.xml"/><Relationship Id="rId10" Type="http://schemas.openxmlformats.org/officeDocument/2006/relationships/image" Target="../media/image12.png"/><Relationship Id="rId4" Type="http://schemas.openxmlformats.org/officeDocument/2006/relationships/tags" Target="../tags/tag59.xml"/><Relationship Id="rId9"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image" Target="../media/image5.png"/><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image" Target="../media/image4.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3.png"/><Relationship Id="rId5" Type="http://schemas.openxmlformats.org/officeDocument/2006/relationships/tags" Target="../tags/tag70.xml"/><Relationship Id="rId10" Type="http://schemas.openxmlformats.org/officeDocument/2006/relationships/slideMaster" Target="../slideMasters/slideMaster2.xml"/><Relationship Id="rId4" Type="http://schemas.openxmlformats.org/officeDocument/2006/relationships/tags" Target="../tags/tag69.xml"/><Relationship Id="rId9" Type="http://schemas.openxmlformats.org/officeDocument/2006/relationships/tags" Target="../tags/tag7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82.xm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image" Target="../media/image5.pn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image" Target="../media/image4.png"/><Relationship Id="rId5" Type="http://schemas.openxmlformats.org/officeDocument/2006/relationships/tags" Target="../tags/tag79.xml"/><Relationship Id="rId10" Type="http://schemas.openxmlformats.org/officeDocument/2006/relationships/image" Target="../media/image3.png"/><Relationship Id="rId4" Type="http://schemas.openxmlformats.org/officeDocument/2006/relationships/tags" Target="../tags/tag78.xml"/><Relationship Id="rId9"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85.xml"/><Relationship Id="rId7" Type="http://schemas.openxmlformats.org/officeDocument/2006/relationships/tags" Target="../tags/tag89.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5.png"/><Relationship Id="rId5" Type="http://schemas.openxmlformats.org/officeDocument/2006/relationships/tags" Target="../tags/tag87.xml"/><Relationship Id="rId10" Type="http://schemas.openxmlformats.org/officeDocument/2006/relationships/image" Target="../media/image4.png"/><Relationship Id="rId4" Type="http://schemas.openxmlformats.org/officeDocument/2006/relationships/tags" Target="../tags/tag86.xml"/><Relationship Id="rId9"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slideMaster" Target="../slideMasters/slideMaster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6" Type="http://schemas.openxmlformats.org/officeDocument/2006/relationships/image" Target="../media/image16.png"/><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5.png"/><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image" Target="../media/image14.png"/></Relationships>
</file>

<file path=ppt/slideLayouts/_rels/slideLayout23.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04.xml"/><Relationship Id="rId7" Type="http://schemas.openxmlformats.org/officeDocument/2006/relationships/tags" Target="../tags/tag108.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image" Target="../media/image5.png"/><Relationship Id="rId5" Type="http://schemas.openxmlformats.org/officeDocument/2006/relationships/tags" Target="../tags/tag106.xml"/><Relationship Id="rId10" Type="http://schemas.openxmlformats.org/officeDocument/2006/relationships/image" Target="../media/image4.png"/><Relationship Id="rId4" Type="http://schemas.openxmlformats.org/officeDocument/2006/relationships/tags" Target="../tags/tag105.xml"/><Relationship Id="rId9"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16.xml"/><Relationship Id="rId3" Type="http://schemas.openxmlformats.org/officeDocument/2006/relationships/tags" Target="../tags/tag111.xml"/><Relationship Id="rId7" Type="http://schemas.openxmlformats.org/officeDocument/2006/relationships/tags" Target="../tags/tag115.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image" Target="../media/image5.png"/><Relationship Id="rId5" Type="http://schemas.openxmlformats.org/officeDocument/2006/relationships/tags" Target="../tags/tag113.xml"/><Relationship Id="rId10" Type="http://schemas.openxmlformats.org/officeDocument/2006/relationships/image" Target="../media/image3.png"/><Relationship Id="rId4" Type="http://schemas.openxmlformats.org/officeDocument/2006/relationships/tags" Target="../tags/tag112.xml"/><Relationship Id="rId9"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24.xml"/><Relationship Id="rId3" Type="http://schemas.openxmlformats.org/officeDocument/2006/relationships/tags" Target="../tags/tag119.xml"/><Relationship Id="rId7" Type="http://schemas.openxmlformats.org/officeDocument/2006/relationships/tags" Target="../tags/tag123.xml"/><Relationship Id="rId12" Type="http://schemas.openxmlformats.org/officeDocument/2006/relationships/image" Target="../media/image4.png"/><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image" Target="../media/image3.png"/><Relationship Id="rId5" Type="http://schemas.openxmlformats.org/officeDocument/2006/relationships/tags" Target="../tags/tag121.xml"/><Relationship Id="rId10" Type="http://schemas.openxmlformats.org/officeDocument/2006/relationships/slideMaster" Target="../slideMasters/slideMaster2.xml"/><Relationship Id="rId4" Type="http://schemas.openxmlformats.org/officeDocument/2006/relationships/tags" Target="../tags/tag120.xml"/><Relationship Id="rId9" Type="http://schemas.openxmlformats.org/officeDocument/2006/relationships/tags" Target="../tags/tag125.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33.xml"/><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image" Target="../media/image5.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image" Target="../media/image3.png"/><Relationship Id="rId5" Type="http://schemas.openxmlformats.org/officeDocument/2006/relationships/tags" Target="../tags/tag130.xml"/><Relationship Id="rId10" Type="http://schemas.openxmlformats.org/officeDocument/2006/relationships/slideMaster" Target="../slideMasters/slideMaster2.xml"/><Relationship Id="rId4" Type="http://schemas.openxmlformats.org/officeDocument/2006/relationships/tags" Target="../tags/tag129.xml"/><Relationship Id="rId9" Type="http://schemas.openxmlformats.org/officeDocument/2006/relationships/tags" Target="../tags/tag134.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42.xml"/><Relationship Id="rId3" Type="http://schemas.openxmlformats.org/officeDocument/2006/relationships/tags" Target="../tags/tag137.xml"/><Relationship Id="rId7" Type="http://schemas.openxmlformats.org/officeDocument/2006/relationships/tags" Target="../tags/tag141.xml"/><Relationship Id="rId12" Type="http://schemas.openxmlformats.org/officeDocument/2006/relationships/image" Target="../media/image4.png"/><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11" Type="http://schemas.openxmlformats.org/officeDocument/2006/relationships/image" Target="../media/image3.png"/><Relationship Id="rId5" Type="http://schemas.openxmlformats.org/officeDocument/2006/relationships/tags" Target="../tags/tag139.xml"/><Relationship Id="rId10" Type="http://schemas.openxmlformats.org/officeDocument/2006/relationships/slideMaster" Target="../slideMasters/slideMaster2.xml"/><Relationship Id="rId4" Type="http://schemas.openxmlformats.org/officeDocument/2006/relationships/tags" Target="../tags/tag138.xml"/><Relationship Id="rId9" Type="http://schemas.openxmlformats.org/officeDocument/2006/relationships/tags" Target="../tags/tag143.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image" Target="../media/image3.png"/><Relationship Id="rId3" Type="http://schemas.openxmlformats.org/officeDocument/2006/relationships/tags" Target="../tags/tag146.xml"/><Relationship Id="rId7" Type="http://schemas.openxmlformats.org/officeDocument/2006/relationships/tags" Target="../tags/tag150.xml"/><Relationship Id="rId12" Type="http://schemas.openxmlformats.org/officeDocument/2006/relationships/slideMaster" Target="../slideMasters/slideMaster2.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5" Type="http://schemas.openxmlformats.org/officeDocument/2006/relationships/tags" Target="../tags/tag148.xml"/><Relationship Id="rId10" Type="http://schemas.openxmlformats.org/officeDocument/2006/relationships/tags" Target="../tags/tag153.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62.xml"/><Relationship Id="rId13" Type="http://schemas.openxmlformats.org/officeDocument/2006/relationships/image" Target="../media/image4.png"/><Relationship Id="rId3" Type="http://schemas.openxmlformats.org/officeDocument/2006/relationships/tags" Target="../tags/tag157.xml"/><Relationship Id="rId7" Type="http://schemas.openxmlformats.org/officeDocument/2006/relationships/tags" Target="../tags/tag161.xml"/><Relationship Id="rId12" Type="http://schemas.openxmlformats.org/officeDocument/2006/relationships/image" Target="../media/image5.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11" Type="http://schemas.openxmlformats.org/officeDocument/2006/relationships/image" Target="../media/image3.png"/><Relationship Id="rId5" Type="http://schemas.openxmlformats.org/officeDocument/2006/relationships/tags" Target="../tags/tag159.xml"/><Relationship Id="rId10" Type="http://schemas.openxmlformats.org/officeDocument/2006/relationships/slideMaster" Target="../slideMasters/slideMaster2.xml"/><Relationship Id="rId4" Type="http://schemas.openxmlformats.org/officeDocument/2006/relationships/tags" Target="../tags/tag158.xml"/><Relationship Id="rId9" Type="http://schemas.openxmlformats.org/officeDocument/2006/relationships/tags" Target="../tags/tag16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descr="画板 1"/>
          <p:cNvPicPr>
            <a:picLocks noChangeAspect="1"/>
          </p:cNvPicPr>
          <p:nvPr>
            <p:custDataLst>
              <p:tags r:id="rId1"/>
            </p:custDataLst>
          </p:nvPr>
        </p:nvPicPr>
        <p:blipFill>
          <a:blip r:embed="rId12"/>
          <a:stretch>
            <a:fillRect/>
          </a:stretch>
        </p:blipFill>
        <p:spPr>
          <a:xfrm>
            <a:off x="0" y="-318"/>
            <a:ext cx="12192000" cy="6858318"/>
          </a:xfrm>
          <a:prstGeom prst="rect">
            <a:avLst/>
          </a:prstGeom>
        </p:spPr>
      </p:pic>
      <p:pic>
        <p:nvPicPr>
          <p:cNvPr id="5" name="图片 4" descr="画板 2"/>
          <p:cNvPicPr>
            <a:picLocks noChangeAspect="1"/>
          </p:cNvPicPr>
          <p:nvPr>
            <p:custDataLst>
              <p:tags r:id="rId2"/>
            </p:custDataLst>
          </p:nvPr>
        </p:nvPicPr>
        <p:blipFill>
          <a:blip r:embed="rId13"/>
          <a:stretch>
            <a:fillRect/>
          </a:stretch>
        </p:blipFill>
        <p:spPr>
          <a:xfrm>
            <a:off x="-1200" y="4279677"/>
            <a:ext cx="12193194" cy="2572608"/>
          </a:xfrm>
          <a:prstGeom prst="rect">
            <a:avLst/>
          </a:prstGeom>
        </p:spPr>
      </p:pic>
      <p:sp>
        <p:nvSpPr>
          <p:cNvPr id="16" name="日期占位符 15"/>
          <p:cNvSpPr>
            <a:spLocks noGrp="1"/>
          </p:cNvSpPr>
          <p:nvPr>
            <p:ph type="dt" sz="half" idx="10"/>
            <p:custDataLst>
              <p:tags r:id="rId3"/>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17" name="页脚占位符 16"/>
          <p:cNvSpPr>
            <a:spLocks noGrp="1"/>
          </p:cNvSpPr>
          <p:nvPr>
            <p:ph type="ftr" sz="quarter" idx="11"/>
            <p:custDataLst>
              <p:tags r:id="rId4"/>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9" name="矩形: 圆角 8"/>
          <p:cNvSpPr/>
          <p:nvPr>
            <p:custDataLst>
              <p:tags r:id="rId6"/>
            </p:custDataLst>
          </p:nvPr>
        </p:nvSpPr>
        <p:spPr>
          <a:xfrm>
            <a:off x="5233035" y="4694488"/>
            <a:ext cx="1725930" cy="36576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defTabSz="609600"/>
            <a:endParaRPr lang="zh-CN" altLang="en-US" sz="1400" spc="300" dirty="0">
              <a:solidFill>
                <a:prstClr val="white"/>
              </a:solidFill>
              <a:latin typeface="汉仪文黑-75简" panose="00020600040101010101" charset="-122"/>
              <a:ea typeface="汉仪文黑-55简" panose="00020600040101010101" charset="-122"/>
            </a:endParaRPr>
          </a:p>
        </p:txBody>
      </p:sp>
      <p:sp>
        <p:nvSpPr>
          <p:cNvPr id="2" name="标题 1"/>
          <p:cNvSpPr>
            <a:spLocks noGrp="1"/>
          </p:cNvSpPr>
          <p:nvPr>
            <p:ph type="ctrTitle" idx="2" hasCustomPrompt="1"/>
            <p:custDataLst>
              <p:tags r:id="rId7"/>
            </p:custDataLst>
          </p:nvPr>
        </p:nvSpPr>
        <p:spPr>
          <a:xfrm>
            <a:off x="1987550" y="1763277"/>
            <a:ext cx="8216900" cy="1108075"/>
          </a:xfrm>
        </p:spPr>
        <p:txBody>
          <a:bodyPr vert="horz" wrap="square" lIns="90170" tIns="46990" rIns="90170" bIns="46990" rtlCol="0" anchor="b" anchorCtr="0">
            <a:normAutofit/>
          </a:bodyPr>
          <a:lstStyle>
            <a:lvl1pPr marL="0" marR="0" algn="ctr" defTabSz="609600" rtl="0" eaLnBrk="1" fontAlgn="auto" latinLnBrk="0" hangingPunct="1">
              <a:lnSpc>
                <a:spcPct val="100000"/>
              </a:lnSpc>
              <a:spcBef>
                <a:spcPct val="0"/>
              </a:spcBef>
              <a:buClrTx/>
              <a:buSzTx/>
              <a:buFontTx/>
              <a:buNone/>
              <a:defRPr kumimoji="0" lang="zh-CN" altLang="en-US" sz="5900" b="1" i="0" u="none" strike="noStrike" kern="100" cap="none" spc="0" normalizeH="0" baseline="0" noProof="1" dirty="0">
                <a:solidFill>
                  <a:schemeClr val="accent1">
                    <a:lumMod val="75000"/>
                  </a:schemeClr>
                </a:solidFill>
                <a:uFillTx/>
                <a:latin typeface="Arial" panose="020B0604020202020204" pitchFamily="34" charset="0"/>
                <a:ea typeface="汉仪文黑-85简" panose="00020600040101010101" charset="-122"/>
                <a:cs typeface="Times New Roman" panose="02020603050405020304" pitchFamily="18" charset="0"/>
              </a:defRPr>
            </a:lvl1pPr>
          </a:lstStyle>
          <a:p>
            <a:pPr lvl="0"/>
            <a:r>
              <a:rPr>
                <a:sym typeface="+mn-ea"/>
              </a:rPr>
              <a:t>编辑标题</a:t>
            </a:r>
          </a:p>
        </p:txBody>
      </p:sp>
      <p:sp>
        <p:nvSpPr>
          <p:cNvPr id="3" name="副标题 2"/>
          <p:cNvSpPr>
            <a:spLocks noGrp="1"/>
          </p:cNvSpPr>
          <p:nvPr>
            <p:ph type="subTitle" idx="3" hasCustomPrompt="1"/>
            <p:custDataLst>
              <p:tags r:id="rId8"/>
            </p:custDataLst>
          </p:nvPr>
        </p:nvSpPr>
        <p:spPr>
          <a:xfrm>
            <a:off x="1987550" y="2909452"/>
            <a:ext cx="8216900" cy="544941"/>
          </a:xfrm>
        </p:spPr>
        <p:txBody>
          <a:bodyPr vert="horz" wrap="square" lIns="90170" tIns="46990" rIns="90170" bIns="46990" rtlCol="0" anchor="ctr">
            <a:normAutofit/>
          </a:bodyPr>
          <a:lstStyle>
            <a:lvl1pPr marL="0" marR="0" indent="-228600" algn="ctr" defTabSz="609600" rtl="0" eaLnBrk="1" fontAlgn="auto" latinLnBrk="0" hangingPunct="1">
              <a:lnSpc>
                <a:spcPct val="100000"/>
              </a:lnSpc>
              <a:spcBef>
                <a:spcPts val="0"/>
              </a:spcBef>
              <a:spcAft>
                <a:spcPts val="1000"/>
              </a:spcAft>
              <a:buClrTx/>
              <a:buSzTx/>
              <a:buFontTx/>
              <a:buNone/>
              <a:defRPr kumimoji="0" lang="zh-CN" altLang="en-US" sz="2400" b="0" i="0" u="none" strike="noStrike" kern="1200" cap="none" spc="800" normalizeH="0" baseline="0" noProof="1" dirty="0">
                <a:solidFill>
                  <a:schemeClr val="accent1">
                    <a:lumMod val="75000"/>
                  </a:schemeClr>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p>
        </p:txBody>
      </p:sp>
      <p:sp>
        <p:nvSpPr>
          <p:cNvPr id="6" name="文本占位符 5"/>
          <p:cNvSpPr>
            <a:spLocks noGrp="1"/>
          </p:cNvSpPr>
          <p:nvPr>
            <p:ph type="body" idx="4" hasCustomPrompt="1"/>
            <p:custDataLst>
              <p:tags r:id="rId9"/>
            </p:custDataLst>
          </p:nvPr>
        </p:nvSpPr>
        <p:spPr>
          <a:xfrm>
            <a:off x="2880360" y="3482969"/>
            <a:ext cx="6431915" cy="1028468"/>
          </a:xfrm>
        </p:spPr>
        <p:txBody>
          <a:bodyPr wrap="square">
            <a:normAutofit/>
          </a:bodyPr>
          <a:lstStyle>
            <a:lvl1pPr marL="0" marR="0" algn="ctr" defTabSz="609600" rtl="0" eaLnBrk="1" fontAlgn="auto" latinLnBrk="0" hangingPunct="1">
              <a:lnSpc>
                <a:spcPct val="150000"/>
              </a:lnSpc>
              <a:buClrTx/>
              <a:buSzTx/>
              <a:buFontTx/>
              <a:buNone/>
              <a:defRPr kumimoji="0" lang="zh-CN" altLang="en-US" sz="1600" b="0" i="0" u="none" strike="noStrike" kern="1200" cap="none" spc="0"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p>
        </p:txBody>
      </p:sp>
      <p:sp>
        <p:nvSpPr>
          <p:cNvPr id="7" name="文本占位符 6"/>
          <p:cNvSpPr txBox="1">
            <a:spLocks noGrp="1"/>
          </p:cNvSpPr>
          <p:nvPr>
            <p:ph type="body" idx="5" hasCustomPrompt="1"/>
            <p:custDataLst>
              <p:tags r:id="rId10"/>
            </p:custDataLst>
          </p:nvPr>
        </p:nvSpPr>
        <p:spPr>
          <a:xfrm>
            <a:off x="4665980" y="4659392"/>
            <a:ext cx="2860675" cy="435953"/>
          </a:xfrm>
          <a:noFill/>
        </p:spPr>
        <p:txBody>
          <a:bodyPr wrap="square" rtlCol="0" anchor="ctr" anchorCtr="0">
            <a:normAutofit/>
          </a:bodyPr>
          <a:lstStyle>
            <a:lvl1pPr marL="0" marR="0" algn="ctr" defTabSz="914400" rtl="0" eaLnBrk="1" fontAlgn="auto" latinLnBrk="0" hangingPunct="1">
              <a:lnSpc>
                <a:spcPct val="100000"/>
              </a:lnSpc>
              <a:buClrTx/>
              <a:buSzTx/>
              <a:buFontTx/>
              <a:buNone/>
              <a:defRPr kumimoji="0" lang="zh-CN" altLang="en-US" sz="1600" b="0" i="0" u="none" strike="noStrike" kern="1200" cap="none" spc="400" normalizeH="0" baseline="0" noProof="1" dirty="0">
                <a:solidFill>
                  <a:schemeClr val="lt1"/>
                </a:solidFill>
                <a:latin typeface="Arial" panose="020B0604020202020204" pitchFamily="34" charset="0"/>
                <a:ea typeface="汉仪文黑-55简" panose="00020600040101010101" charset="-122"/>
                <a:cs typeface="+mn-cs"/>
              </a:defRPr>
            </a:lvl1pPr>
          </a:lstStyle>
          <a:p>
            <a:pPr lvl="0"/>
            <a:r>
              <a:rPr>
                <a:sym typeface="+mn-ea"/>
              </a:rPr>
              <a:t>单击此处添加文本</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descr="封底"/>
          <p:cNvPicPr>
            <a:picLocks noChangeAspect="1"/>
          </p:cNvPicPr>
          <p:nvPr>
            <p:custDataLst>
              <p:tags r:id="rId1"/>
            </p:custDataLst>
          </p:nvPr>
        </p:nvPicPr>
        <p:blipFill>
          <a:blip r:embed="rId10"/>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1"/>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2"/>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5"/>
            </p:custDataLst>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6"/>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5" name="页脚占位符 4"/>
          <p:cNvSpPr>
            <a:spLocks noGrp="1"/>
          </p:cNvSpPr>
          <p:nvPr>
            <p:ph type="ftr" sz="quarter" idx="11"/>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3" name="图片 2" descr="封底"/>
          <p:cNvPicPr>
            <a:picLocks noChangeAspect="1"/>
          </p:cNvPicPr>
          <p:nvPr>
            <p:custDataLst>
              <p:tags r:id="rId1"/>
            </p:custDataLst>
          </p:nvPr>
        </p:nvPicPr>
        <p:blipFill>
          <a:blip r:embed="rId12"/>
          <a:stretch>
            <a:fillRect/>
          </a:stretch>
        </p:blipFill>
        <p:spPr>
          <a:xfrm>
            <a:off x="794" y="-317"/>
            <a:ext cx="12191683" cy="6845299"/>
          </a:xfrm>
          <a:prstGeom prst="rect">
            <a:avLst/>
          </a:prstGeom>
        </p:spPr>
      </p:pic>
      <p:pic>
        <p:nvPicPr>
          <p:cNvPr id="2" name="图片 1" descr="装饰1"/>
          <p:cNvPicPr>
            <a:picLocks noChangeAspect="1"/>
          </p:cNvPicPr>
          <p:nvPr>
            <p:custDataLst>
              <p:tags r:id="rId2"/>
            </p:custDataLst>
          </p:nvPr>
        </p:nvPicPr>
        <p:blipFill>
          <a:blip r:embed="rId13"/>
          <a:stretch>
            <a:fillRect/>
          </a:stretch>
        </p:blipFill>
        <p:spPr>
          <a:xfrm>
            <a:off x="-21749" y="-16828"/>
            <a:ext cx="1887837" cy="1946593"/>
          </a:xfrm>
          <a:prstGeom prst="rect">
            <a:avLst/>
          </a:prstGeom>
        </p:spPr>
      </p:pic>
      <p:pic>
        <p:nvPicPr>
          <p:cNvPr id="7" name="图片 6" descr="装饰2"/>
          <p:cNvPicPr>
            <a:picLocks noChangeAspect="1"/>
          </p:cNvPicPr>
          <p:nvPr>
            <p:custDataLst>
              <p:tags r:id="rId3"/>
            </p:custDataLst>
          </p:nvPr>
        </p:nvPicPr>
        <p:blipFill>
          <a:blip r:embed="rId14"/>
          <a:stretch>
            <a:fillRect/>
          </a:stretch>
        </p:blipFill>
        <p:spPr>
          <a:xfrm>
            <a:off x="10592912" y="0"/>
            <a:ext cx="1583055" cy="1426627"/>
          </a:xfrm>
          <a:prstGeom prst="rect">
            <a:avLst/>
          </a:prstGeom>
        </p:spPr>
      </p:pic>
      <p:pic>
        <p:nvPicPr>
          <p:cNvPr id="8" name="图片 7" descr="装饰3"/>
          <p:cNvPicPr>
            <a:picLocks noChangeAspect="1"/>
          </p:cNvPicPr>
          <p:nvPr>
            <p:custDataLst>
              <p:tags r:id="rId4"/>
            </p:custDataLst>
          </p:nvPr>
        </p:nvPicPr>
        <p:blipFill>
          <a:blip r:embed="rId15"/>
          <a:stretch>
            <a:fillRect/>
          </a:stretch>
        </p:blipFill>
        <p:spPr>
          <a:xfrm>
            <a:off x="6337145" y="5258521"/>
            <a:ext cx="1921502" cy="1599161"/>
          </a:xfrm>
          <a:prstGeom prst="rect">
            <a:avLst/>
          </a:prstGeom>
        </p:spPr>
      </p:pic>
      <p:pic>
        <p:nvPicPr>
          <p:cNvPr id="10" name="图片 9" descr="图片1"/>
          <p:cNvPicPr>
            <a:picLocks noChangeAspect="1"/>
          </p:cNvPicPr>
          <p:nvPr>
            <p:custDataLst>
              <p:tags r:id="rId5"/>
            </p:custDataLst>
          </p:nvPr>
        </p:nvPicPr>
        <p:blipFill>
          <a:blip r:embed="rId16"/>
          <a:stretch>
            <a:fillRect/>
          </a:stretch>
        </p:blipFill>
        <p:spPr>
          <a:xfrm>
            <a:off x="629126" y="599321"/>
            <a:ext cx="10929303" cy="5647611"/>
          </a:xfrm>
          <a:prstGeom prst="rect">
            <a:avLst/>
          </a:prstGeom>
        </p:spPr>
      </p:pic>
      <p:sp>
        <p:nvSpPr>
          <p:cNvPr id="4" name="日期占位符 3"/>
          <p:cNvSpPr>
            <a:spLocks noGrp="1"/>
          </p:cNvSpPr>
          <p:nvPr>
            <p:ph type="dt" sz="half" idx="10"/>
            <p:custDataLst>
              <p:tags r:id="rId6"/>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5" name="页脚占位符 4"/>
          <p:cNvSpPr>
            <a:spLocks noGrp="1"/>
          </p:cNvSpPr>
          <p:nvPr>
            <p:ph type="ftr" sz="quarter" idx="11"/>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
        <p:nvSpPr>
          <p:cNvPr id="9" name="标题 1"/>
          <p:cNvSpPr>
            <a:spLocks noGrp="1"/>
          </p:cNvSpPr>
          <p:nvPr>
            <p:ph type="ctrTitle" idx="1" hasCustomPrompt="1"/>
            <p:custDataLst>
              <p:tags r:id="rId9"/>
            </p:custDataLst>
          </p:nvPr>
        </p:nvSpPr>
        <p:spPr>
          <a:xfrm>
            <a:off x="2153285" y="2833461"/>
            <a:ext cx="7885430" cy="1200150"/>
          </a:xfrm>
          <a:noFill/>
        </p:spPr>
        <p:txBody>
          <a:bodyPr vert="horz" wrap="square" lIns="90170" tIns="46990" rIns="90170" bIns="46990" rtlCol="0" anchor="ctr" anchorCtr="0">
            <a:normAutofit/>
          </a:bodyPr>
          <a:lstStyle>
            <a:lvl1pPr marL="0" marR="0" algn="ctr" defTabSz="914400" rtl="0" eaLnBrk="1" fontAlgn="auto" latinLnBrk="0" hangingPunct="0">
              <a:lnSpc>
                <a:spcPct val="100000"/>
              </a:lnSpc>
              <a:spcBef>
                <a:spcPts val="0"/>
              </a:spcBef>
              <a:spcAft>
                <a:spcPts val="0"/>
              </a:spcAft>
              <a:buClrTx/>
              <a:buSzTx/>
              <a:buFontTx/>
              <a:buNone/>
              <a:defRPr kumimoji="0" lang="zh-CN" altLang="en-US" sz="6600" b="0" i="0" u="none" strike="noStrike" kern="0" cap="none" spc="100" normalizeH="0" baseline="0" noProof="1" dirty="0">
                <a:ln>
                  <a:noFill/>
                </a:ln>
                <a:solidFill>
                  <a:schemeClr val="dk1">
                    <a:lumMod val="75000"/>
                    <a:lumOff val="25000"/>
                  </a:schemeClr>
                </a:solidFill>
                <a:effectLst/>
                <a:uFillTx/>
                <a:latin typeface="Arial" panose="020B0604020202020204" pitchFamily="34" charset="0"/>
                <a:ea typeface="汉仪文黑-85简" panose="00020600040101010101" charset="-122"/>
                <a:cs typeface="+mj-cs"/>
              </a:defRPr>
            </a:lvl1pPr>
          </a:lstStyle>
          <a:p>
            <a:pPr lvl="0"/>
            <a:r>
              <a:rPr>
                <a:sym typeface="+mn-ea"/>
              </a:rPr>
              <a:t>编辑标题</a:t>
            </a:r>
          </a:p>
        </p:txBody>
      </p:sp>
      <p:sp>
        <p:nvSpPr>
          <p:cNvPr id="11" name="文本占位符 10"/>
          <p:cNvSpPr>
            <a:spLocks noGrp="1"/>
          </p:cNvSpPr>
          <p:nvPr>
            <p:ph type="body" idx="2" hasCustomPrompt="1"/>
            <p:custDataLst>
              <p:tags r:id="rId10"/>
            </p:custDataLst>
          </p:nvPr>
        </p:nvSpPr>
        <p:spPr>
          <a:xfrm>
            <a:off x="2720975" y="4295866"/>
            <a:ext cx="6750050" cy="808984"/>
          </a:xfrm>
        </p:spPr>
        <p:txBody>
          <a:bodyPr wrap="square">
            <a:normAutofit/>
          </a:bodyPr>
          <a:lstStyle>
            <a:lvl1pPr marL="0" marR="0" algn="ctr" defTabSz="914400" rtl="0" eaLnBrk="1" fontAlgn="auto" latinLnBrk="0" hangingPunct="1">
              <a:lnSpc>
                <a:spcPct val="150000"/>
              </a:lnSpc>
              <a:buClrTx/>
              <a:buSzTx/>
              <a:buFontTx/>
              <a:buNone/>
              <a:defRPr kumimoji="0" lang="zh-CN" altLang="en-US" sz="1400" b="0" i="0" u="none" strike="noStrike" kern="1200" cap="none" spc="0" normalizeH="0" baseline="0" noProof="1" dirty="0">
                <a:solidFill>
                  <a:schemeClr val="dk1">
                    <a:lumMod val="50000"/>
                    <a:lumOff val="50000"/>
                  </a:schemeClr>
                </a:solidFill>
                <a:latin typeface="Arial" panose="020B0604020202020204" pitchFamily="34" charset="0"/>
                <a:ea typeface="汉仪文黑-55简" panose="00020600040101010101" charset="-122"/>
                <a:cs typeface="+mn-cs"/>
              </a:defRPr>
            </a:lvl1pPr>
          </a:lstStyle>
          <a:p>
            <a:pPr lvl="0"/>
            <a:r>
              <a:rPr>
                <a:sym typeface="+mn-ea"/>
              </a:rPr>
              <a:t>单击此处添加文本</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9" name="图片 8"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2"/>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3"/>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5"/>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6"/>
            </p:custDataLst>
          </p:nvPr>
        </p:nvSpPr>
        <p:spPr>
          <a:xfrm>
            <a:off x="6238877" y="952508"/>
            <a:ext cx="5283242" cy="5388907"/>
          </a:xfrm>
        </p:spPr>
        <p:txBody>
          <a:bodyPr lIns="90170" tIns="46990" rIns="90170" bIns="46990">
            <a:normAutofit/>
          </a:bodyPr>
          <a:lstStyle>
            <a:lvl1pPr eaLnBrk="1" fontAlgn="auto" latinLnBrk="0" hangingPunct="1">
              <a:defRPr sz="1600">
                <a:solidFill>
                  <a:schemeClr val="tx1"/>
                </a:solidFill>
                <a:latin typeface="Arial" panose="020B0604020202020204" pitchFamily="34" charset="0"/>
                <a:ea typeface="汉仪文黑-55简" panose="00020600040101010101" charset="-122"/>
              </a:defRPr>
            </a:lvl1pPr>
            <a:lvl2pPr eaLnBrk="1" fontAlgn="auto" latinLnBrk="0" hangingPunct="1">
              <a:defRPr sz="1600">
                <a:solidFill>
                  <a:schemeClr val="tx1"/>
                </a:solidFill>
                <a:latin typeface="Arial" panose="020B0604020202020204" pitchFamily="34" charset="0"/>
                <a:ea typeface="汉仪文黑-55简" panose="00020600040101010101" charset="-122"/>
              </a:defRPr>
            </a:lvl2pPr>
            <a:lvl3pPr eaLnBrk="1" fontAlgn="auto" latinLnBrk="0" hangingPunct="1">
              <a:defRPr sz="1600">
                <a:solidFill>
                  <a:schemeClr val="tx1"/>
                </a:solidFill>
                <a:latin typeface="Arial" panose="020B0604020202020204" pitchFamily="34" charset="0"/>
                <a:ea typeface="汉仪文黑-55简" panose="00020600040101010101" charset="-122"/>
              </a:defRPr>
            </a:lvl3pPr>
            <a:lvl4pPr eaLnBrk="1" fontAlgn="auto" latinLnBrk="0" hangingPunct="1">
              <a:defRPr sz="1600">
                <a:solidFill>
                  <a:schemeClr val="tx1"/>
                </a:solidFill>
                <a:latin typeface="Arial" panose="020B0604020202020204" pitchFamily="34" charset="0"/>
                <a:ea typeface="汉仪文黑-55简" panose="00020600040101010101" charset="-122"/>
              </a:defRPr>
            </a:lvl4pPr>
            <a:lvl5pPr eaLnBrk="1" fontAlgn="auto" latinLnBrk="0" hangingPunct="1">
              <a:defRPr sz="160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6" name="页脚占位符 5"/>
          <p:cNvSpPr>
            <a:spLocks noGrp="1"/>
          </p:cNvSpPr>
          <p:nvPr>
            <p:ph type="ftr" sz="quarter" idx="11"/>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2" name="图片 11" descr="封底"/>
          <p:cNvPicPr>
            <a:picLocks noChangeAspect="1"/>
          </p:cNvPicPr>
          <p:nvPr>
            <p:custDataLst>
              <p:tags r:id="rId1"/>
            </p:custDataLst>
          </p:nvPr>
        </p:nvPicPr>
        <p:blipFill>
          <a:blip r:embed="rId13"/>
          <a:stretch>
            <a:fillRect/>
          </a:stretch>
        </p:blipFill>
        <p:spPr>
          <a:xfrm>
            <a:off x="-951" y="-317"/>
            <a:ext cx="12192632" cy="6858635"/>
          </a:xfrm>
          <a:prstGeom prst="rect">
            <a:avLst/>
          </a:prstGeom>
        </p:spPr>
      </p:pic>
      <p:pic>
        <p:nvPicPr>
          <p:cNvPr id="10" name="图片 9" descr="小装饰2"/>
          <p:cNvPicPr>
            <a:picLocks noChangeAspect="1"/>
          </p:cNvPicPr>
          <p:nvPr>
            <p:custDataLst>
              <p:tags r:id="rId2"/>
            </p:custDataLst>
          </p:nvPr>
        </p:nvPicPr>
        <p:blipFill>
          <a:blip r:embed="rId14"/>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5"/>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170" tIns="46990" rIns="90170" bIns="46990" anchor="ctr"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汉仪文黑-55简" panose="00020600040101010101"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6"/>
            </p:custDataLst>
          </p:nvPr>
        </p:nvSpPr>
        <p:spPr>
          <a:xfrm>
            <a:off x="669925" y="1406525"/>
            <a:ext cx="5283200"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170" tIns="46990" rIns="90170" bIns="46990" rtlCol="0" anchor="ctr"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8"/>
            </p:custDataLst>
          </p:nvPr>
        </p:nvSpPr>
        <p:spPr>
          <a:xfrm>
            <a:off x="6235750" y="1406525"/>
            <a:ext cx="5283242" cy="4934752"/>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9"/>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8" name="页脚占位符 7"/>
          <p:cNvSpPr>
            <a:spLocks noGrp="1"/>
          </p:cNvSpPr>
          <p:nvPr>
            <p:ph type="ftr" sz="quarter" idx="11"/>
            <p:custDataLst>
              <p:tags r:id="rId10"/>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图片 7" descr="画板 1"/>
          <p:cNvPicPr>
            <a:picLocks noChangeAspect="1"/>
          </p:cNvPicPr>
          <p:nvPr>
            <p:custDataLst>
              <p:tags r:id="rId1"/>
            </p:custDataLst>
          </p:nvPr>
        </p:nvPicPr>
        <p:blipFill>
          <a:blip r:embed="rId9"/>
          <a:stretch>
            <a:fillRect/>
          </a:stretch>
        </p:blipFill>
        <p:spPr>
          <a:xfrm>
            <a:off x="283" y="-4444"/>
            <a:ext cx="12192635" cy="6858635"/>
          </a:xfrm>
          <a:prstGeom prst="rect">
            <a:avLst/>
          </a:prstGeom>
        </p:spPr>
      </p:pic>
      <p:pic>
        <p:nvPicPr>
          <p:cNvPr id="7" name="图片 6" descr="装饰"/>
          <p:cNvPicPr>
            <a:picLocks noChangeAspect="1"/>
          </p:cNvPicPr>
          <p:nvPr>
            <p:custDataLst>
              <p:tags r:id="rId2"/>
            </p:custDataLst>
          </p:nvPr>
        </p:nvPicPr>
        <p:blipFill>
          <a:blip r:embed="rId10"/>
          <a:stretch>
            <a:fillRect/>
          </a:stretch>
        </p:blipFill>
        <p:spPr>
          <a:xfrm>
            <a:off x="9808" y="12059"/>
            <a:ext cx="4751704" cy="6842453"/>
          </a:xfrm>
          <a:prstGeom prst="rect">
            <a:avLst/>
          </a:prstGeom>
        </p:spPr>
      </p:pic>
      <p:pic>
        <p:nvPicPr>
          <p:cNvPr id="6" name="图片 5" descr="背景"/>
          <p:cNvPicPr>
            <a:picLocks noChangeAspect="1"/>
          </p:cNvPicPr>
          <p:nvPr>
            <p:custDataLst>
              <p:tags r:id="rId3"/>
            </p:custDataLst>
          </p:nvPr>
        </p:nvPicPr>
        <p:blipFill>
          <a:blip r:embed="rId11"/>
          <a:stretch>
            <a:fillRect/>
          </a:stretch>
        </p:blipFill>
        <p:spPr>
          <a:xfrm>
            <a:off x="3841952" y="844234"/>
            <a:ext cx="8364935" cy="5175883"/>
          </a:xfrm>
          <a:prstGeom prst="rect">
            <a:avLst/>
          </a:prstGeom>
        </p:spPr>
      </p:pic>
      <p:sp>
        <p:nvSpPr>
          <p:cNvPr id="2" name="标题 1"/>
          <p:cNvSpPr>
            <a:spLocks noGrp="1"/>
          </p:cNvSpPr>
          <p:nvPr>
            <p:ph type="title"/>
            <p:custDataLst>
              <p:tags r:id="rId4"/>
            </p:custDataLst>
          </p:nvPr>
        </p:nvSpPr>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5"/>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3" name="页脚占位符 2"/>
          <p:cNvSpPr>
            <a:spLocks noGrp="1"/>
          </p:cNvSpPr>
          <p:nvPr>
            <p:ph type="ftr" sz="quarter" idx="11"/>
            <p:custDataLst>
              <p:tags r:id="rId2"/>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9" name="图片 8"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2"/>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3"/>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170" tIns="46990" rIns="90170" bIns="46990" rtlCol="0" anchor="ctr"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5"/>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汉仪文黑-55简" panose="00020600040101010101"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9EFD9D74-47D9-4702-A33C-335B63B48DBF}" type="datetimeFigureOut">
              <a:rPr lang="zh-CN" altLang="en-US" smtClean="0"/>
              <a:t>2023/1/31</a:t>
            </a:fld>
            <a:endParaRPr lang="zh-CN" altLang="en-US" dirty="0"/>
          </a:p>
        </p:txBody>
      </p:sp>
      <p:sp>
        <p:nvSpPr>
          <p:cNvPr id="6" name="页脚占位符 5"/>
          <p:cNvSpPr>
            <a:spLocks noGrp="1"/>
          </p:cNvSpPr>
          <p:nvPr>
            <p:ph type="ftr" sz="quarter" idx="11"/>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7" name="图片 6" descr="封底"/>
          <p:cNvPicPr>
            <a:picLocks noChangeAspect="1"/>
          </p:cNvPicPr>
          <p:nvPr>
            <p:custDataLst>
              <p:tags r:id="rId1"/>
            </p:custDataLst>
          </p:nvPr>
        </p:nvPicPr>
        <p:blipFill>
          <a:blip r:embed="rId10"/>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1"/>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2"/>
          <a:stretch>
            <a:fillRect/>
          </a:stretch>
        </p:blipFill>
        <p:spPr>
          <a:xfrm>
            <a:off x="0" y="5713796"/>
            <a:ext cx="1322705" cy="1144204"/>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170" tIns="46990" rIns="90170" bIns="4699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汉仪文黑-55简" panose="00020600040101010101"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a:lstStyle>
            <a:lvl1pPr indent="0" eaLnBrk="1" fontAlgn="auto" latinLnBrk="0" hangingPunct="1">
              <a:defRPr>
                <a:solidFill>
                  <a:schemeClr val="tx1"/>
                </a:solidFill>
                <a:latin typeface="Arial" panose="020B0604020202020204" pitchFamily="34" charset="0"/>
                <a:ea typeface="汉仪文黑-55简" panose="00020600040101010101" charset="-122"/>
              </a:defRPr>
            </a:lvl1pPr>
            <a:lvl2pPr indent="0" eaLnBrk="1" fontAlgn="auto" latinLnBrk="0" hangingPunct="1">
              <a:defRPr>
                <a:solidFill>
                  <a:schemeClr val="tx1"/>
                </a:solidFill>
                <a:latin typeface="Arial" panose="020B0604020202020204" pitchFamily="34" charset="0"/>
                <a:ea typeface="汉仪文黑-55简" panose="00020600040101010101" charset="-122"/>
              </a:defRPr>
            </a:lvl2pPr>
            <a:lvl3pPr indent="0" eaLnBrk="1" fontAlgn="auto" latinLnBrk="0" hangingPunct="1">
              <a:defRPr>
                <a:solidFill>
                  <a:schemeClr val="tx1"/>
                </a:solidFill>
                <a:latin typeface="Arial" panose="020B0604020202020204" pitchFamily="34" charset="0"/>
                <a:ea typeface="汉仪文黑-55简" panose="00020600040101010101" charset="-122"/>
              </a:defRPr>
            </a:lvl3pPr>
            <a:lvl4pPr indent="0" eaLnBrk="1" fontAlgn="auto" latinLnBrk="0" hangingPunct="1">
              <a:defRPr>
                <a:solidFill>
                  <a:schemeClr val="tx1"/>
                </a:solidFill>
                <a:latin typeface="Arial" panose="020B0604020202020204" pitchFamily="34" charset="0"/>
                <a:ea typeface="汉仪文黑-55简" panose="00020600040101010101" charset="-122"/>
              </a:defRPr>
            </a:lvl4pPr>
            <a:lvl5pPr indent="0" eaLnBrk="1" fontAlgn="auto" latinLnBrk="0" hangingPunct="1">
              <a:defRPr>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6"/>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5" name="页脚占位符 4"/>
          <p:cNvSpPr>
            <a:spLocks noGrp="1"/>
          </p:cNvSpPr>
          <p:nvPr>
            <p:ph type="ftr" sz="quarter" idx="11"/>
            <p:custDataLst>
              <p:tags r:id="rId7"/>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descr="封底"/>
          <p:cNvPicPr>
            <a:picLocks noChangeAspect="1"/>
          </p:cNvPicPr>
          <p:nvPr>
            <p:custDataLst>
              <p:tags r:id="rId1"/>
            </p:custDataLst>
          </p:nvPr>
        </p:nvPicPr>
        <p:blipFill>
          <a:blip r:embed="rId9"/>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0"/>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1"/>
          <a:stretch>
            <a:fillRect/>
          </a:stretch>
        </p:blipFill>
        <p:spPr>
          <a:xfrm>
            <a:off x="0" y="5713796"/>
            <a:ext cx="1322705" cy="1144204"/>
          </a:xfrm>
          <a:prstGeom prst="rect">
            <a:avLst/>
          </a:prstGeom>
        </p:spPr>
      </p:pic>
      <p:sp>
        <p:nvSpPr>
          <p:cNvPr id="3" name="日期占位符 2"/>
          <p:cNvSpPr>
            <a:spLocks noGrp="1"/>
          </p:cNvSpPr>
          <p:nvPr>
            <p:ph type="dt" sz="half" idx="10"/>
            <p:custDataLst>
              <p:tags r:id="rId4"/>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5"/>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a:solidFill>
                  <a:schemeClr val="tx1"/>
                </a:solidFill>
                <a:latin typeface="Arial" panose="020B0604020202020204" pitchFamily="34" charset="0"/>
                <a:ea typeface="汉仪文黑-55简" panose="00020600040101010101" charset="-122"/>
              </a:defRPr>
            </a:lvl1pPr>
            <a:lvl2pPr>
              <a:defRPr>
                <a:solidFill>
                  <a:schemeClr val="tx1"/>
                </a:solidFill>
                <a:latin typeface="Arial" panose="020B0604020202020204" pitchFamily="34" charset="0"/>
                <a:ea typeface="汉仪文黑-55简" panose="00020600040101010101" charset="-122"/>
              </a:defRPr>
            </a:lvl2pPr>
            <a:lvl3pPr>
              <a:defRPr>
                <a:solidFill>
                  <a:schemeClr val="tx1"/>
                </a:solidFill>
                <a:latin typeface="Arial" panose="020B0604020202020204" pitchFamily="34" charset="0"/>
                <a:ea typeface="汉仪文黑-55简" panose="00020600040101010101" charset="-122"/>
              </a:defRPr>
            </a:lvl3pPr>
            <a:lvl4pPr>
              <a:defRPr>
                <a:solidFill>
                  <a:schemeClr val="tx1"/>
                </a:solidFill>
                <a:latin typeface="Arial" panose="020B0604020202020204" pitchFamily="34" charset="0"/>
                <a:ea typeface="汉仪文黑-55简" panose="00020600040101010101" charset="-122"/>
              </a:defRPr>
            </a:lvl4pPr>
            <a:lvl5pPr>
              <a:defRPr>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descr="画板 1"/>
          <p:cNvPicPr>
            <a:picLocks noChangeAspect="1"/>
          </p:cNvPicPr>
          <p:nvPr>
            <p:custDataLst>
              <p:tags r:id="rId1"/>
            </p:custDataLst>
          </p:nvPr>
        </p:nvPicPr>
        <p:blipFill>
          <a:blip r:embed="rId14"/>
          <a:stretch>
            <a:fillRect/>
          </a:stretch>
        </p:blipFill>
        <p:spPr>
          <a:xfrm>
            <a:off x="0" y="-6191"/>
            <a:ext cx="12192000" cy="6858000"/>
          </a:xfrm>
          <a:prstGeom prst="rect">
            <a:avLst/>
          </a:prstGeom>
        </p:spPr>
      </p:pic>
      <p:pic>
        <p:nvPicPr>
          <p:cNvPr id="2" name="图片 1" descr="画板 3"/>
          <p:cNvPicPr>
            <a:picLocks noChangeAspect="1"/>
          </p:cNvPicPr>
          <p:nvPr>
            <p:custDataLst>
              <p:tags r:id="rId2"/>
            </p:custDataLst>
          </p:nvPr>
        </p:nvPicPr>
        <p:blipFill>
          <a:blip r:embed="rId15"/>
          <a:stretch>
            <a:fillRect/>
          </a:stretch>
        </p:blipFill>
        <p:spPr>
          <a:xfrm>
            <a:off x="0" y="5623497"/>
            <a:ext cx="12192622" cy="1234503"/>
          </a:xfrm>
          <a:prstGeom prst="rect">
            <a:avLst/>
          </a:prstGeom>
        </p:spPr>
      </p:pic>
      <p:pic>
        <p:nvPicPr>
          <p:cNvPr id="7" name="图片 6" descr="画板 2"/>
          <p:cNvPicPr>
            <a:picLocks noChangeAspect="1"/>
          </p:cNvPicPr>
          <p:nvPr>
            <p:custDataLst>
              <p:tags r:id="rId3"/>
            </p:custDataLst>
          </p:nvPr>
        </p:nvPicPr>
        <p:blipFill>
          <a:blip r:embed="rId16"/>
          <a:stretch>
            <a:fillRect/>
          </a:stretch>
        </p:blipFill>
        <p:spPr>
          <a:xfrm>
            <a:off x="6303105" y="724217"/>
            <a:ext cx="5688857" cy="5408931"/>
          </a:xfrm>
          <a:prstGeom prst="rect">
            <a:avLst/>
          </a:prstGeom>
        </p:spPr>
      </p:pic>
      <p:sp>
        <p:nvSpPr>
          <p:cNvPr id="3" name="日期占位符 2"/>
          <p:cNvSpPr>
            <a:spLocks noGrp="1"/>
          </p:cNvSpPr>
          <p:nvPr>
            <p:ph type="dt" sz="half" idx="10"/>
            <p:custDataLst>
              <p:tags r:id="rId4"/>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5"/>
            </p:custDataLst>
          </p:nvPr>
        </p:nvSpPr>
        <p:spPr/>
        <p:txBody>
          <a:bodyPr/>
          <a:lstStyle>
            <a:lvl1pPr>
              <a:defRPr>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a:solidFill>
                  <a:schemeClr val="lt1">
                    <a:tint val="7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a:p>
        </p:txBody>
      </p:sp>
      <p:cxnSp>
        <p:nvCxnSpPr>
          <p:cNvPr id="14" name="直接连接符 13"/>
          <p:cNvCxnSpPr/>
          <p:nvPr>
            <p:custDataLst>
              <p:tags r:id="rId7"/>
            </p:custDataLst>
          </p:nvPr>
        </p:nvCxnSpPr>
        <p:spPr>
          <a:xfrm>
            <a:off x="1755533" y="5090965"/>
            <a:ext cx="698408"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8"/>
            </p:custDataLst>
          </p:nvPr>
        </p:nvCxnSpPr>
        <p:spPr>
          <a:xfrm>
            <a:off x="3806317" y="5090965"/>
            <a:ext cx="698408" cy="0"/>
          </a:xfrm>
          <a:prstGeom prst="line">
            <a:avLst/>
          </a:prstGeom>
          <a:ln w="12700">
            <a:solidFill>
              <a:schemeClr val="dk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占位符 1"/>
          <p:cNvSpPr>
            <a:spLocks noGrp="1"/>
          </p:cNvSpPr>
          <p:nvPr>
            <p:ph type="subTitle" idx="3" hasCustomPrompt="1"/>
            <p:custDataLst>
              <p:tags r:id="rId9"/>
            </p:custDataLst>
          </p:nvPr>
        </p:nvSpPr>
        <p:spPr>
          <a:xfrm>
            <a:off x="1353558" y="848253"/>
            <a:ext cx="3858784" cy="428704"/>
          </a:xfrm>
        </p:spPr>
        <p:txBody>
          <a:bodyPr vert="horz" wrap="square" lIns="101600" tIns="0" rIns="82550" bIns="0" rtlCol="0" anchor="t" anchorCtr="0">
            <a:normAutofit/>
          </a:bodyPr>
          <a:lstStyle>
            <a:lvl1pPr marL="0" marR="0" indent="-228600" algn="ctr" defTabSz="914400" rtl="0" eaLnBrk="1" fontAlgn="auto" latinLnBrk="0" hangingPunct="1">
              <a:lnSpc>
                <a:spcPct val="123000"/>
              </a:lnSpc>
              <a:spcBef>
                <a:spcPts val="0"/>
              </a:spcBef>
              <a:spcAft>
                <a:spcPts val="1000"/>
              </a:spcAft>
              <a:buClrTx/>
              <a:buSzTx/>
              <a:buFontTx/>
              <a:buNone/>
              <a:defRPr kumimoji="0" lang="zh-CN" altLang="en-US" sz="1800" b="0" i="0" u="none" strike="noStrike" kern="1200" cap="none" spc="1898" normalizeH="0" baseline="0" noProof="1" dirty="0">
                <a:solidFill>
                  <a:srgbClr val="000000"/>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a:sym typeface="+mn-ea"/>
              </a:rPr>
              <a:t>单击此处编辑副标题</a:t>
            </a:r>
          </a:p>
        </p:txBody>
      </p:sp>
      <p:sp>
        <p:nvSpPr>
          <p:cNvPr id="10" name="标题 3"/>
          <p:cNvSpPr>
            <a:spLocks noGrp="1"/>
          </p:cNvSpPr>
          <p:nvPr>
            <p:ph type="title" idx="4" hasCustomPrompt="1"/>
            <p:custDataLst>
              <p:tags r:id="rId10"/>
            </p:custDataLst>
          </p:nvPr>
        </p:nvSpPr>
        <p:spPr>
          <a:xfrm>
            <a:off x="1383725" y="1651867"/>
            <a:ext cx="3798450" cy="2841169"/>
          </a:xfrm>
        </p:spPr>
        <p:txBody>
          <a:bodyPr vert="horz" wrap="square" lIns="0" tIns="0" rIns="0" bIns="0" rtlCol="0" anchor="t" anchorCtr="0">
            <a:normAutofit/>
          </a:bodyPr>
          <a:lstStyle>
            <a:lvl1pPr marL="0" marR="0" algn="ctr" defTabSz="914400" rtl="0" eaLnBrk="1" fontAlgn="auto" latinLnBrk="0" hangingPunct="1">
              <a:lnSpc>
                <a:spcPct val="100000"/>
              </a:lnSpc>
              <a:spcBef>
                <a:spcPct val="0"/>
              </a:spcBef>
              <a:buClrTx/>
              <a:buSzTx/>
              <a:buFontTx/>
              <a:buNone/>
              <a:defRPr kumimoji="0" lang="zh-CN" altLang="en-US" sz="9000" b="0" i="0" u="none" strike="noStrike" kern="1200" cap="none" spc="650" normalizeH="0" baseline="0" noProof="1" dirty="0">
                <a:solidFill>
                  <a:srgbClr val="000000"/>
                </a:solidFill>
                <a:uFillTx/>
                <a:latin typeface="Arial" panose="020B0604020202020204" pitchFamily="34" charset="0"/>
                <a:ea typeface="汉仪文黑-85简" panose="00020600040101010101" charset="-122"/>
                <a:cs typeface="+mn-cs"/>
              </a:defRPr>
            </a:lvl1pPr>
          </a:lstStyle>
          <a:p>
            <a:pPr lvl="0"/>
            <a:r>
              <a:rPr>
                <a:sym typeface="+mn-ea"/>
              </a:rPr>
              <a:t>编辑标题</a:t>
            </a:r>
          </a:p>
        </p:txBody>
      </p:sp>
      <p:sp>
        <p:nvSpPr>
          <p:cNvPr id="11" name="Object 106"/>
          <p:cNvSpPr txBox="1">
            <a:spLocks noGrp="1"/>
          </p:cNvSpPr>
          <p:nvPr>
            <p:ph type="body" idx="5" hasCustomPrompt="1"/>
            <p:custDataLst>
              <p:tags r:id="rId11"/>
            </p:custDataLst>
          </p:nvPr>
        </p:nvSpPr>
        <p:spPr>
          <a:xfrm>
            <a:off x="2576700" y="4788495"/>
            <a:ext cx="1291843" cy="515898"/>
          </a:xfrm>
        </p:spPr>
        <p:txBody>
          <a:bodyPr vert="horz" wrap="square" lIns="0" tIns="0" rIns="0" bIns="0" rtlCol="0" anchor="ctr" anchorCtr="0">
            <a:normAutofit/>
          </a:bodyPr>
          <a:lstStyle>
            <a:lvl1pPr marL="0" marR="0" algn="ctr" defTabSz="914400" rtl="0" eaLnBrk="1" fontAlgn="auto" latinLnBrk="0" hangingPunct="1">
              <a:lnSpc>
                <a:spcPct val="100000"/>
              </a:lnSpc>
              <a:buClrTx/>
              <a:buSzTx/>
              <a:buFontTx/>
              <a:buNone/>
              <a:defRPr kumimoji="0" lang="en-US" altLang="zh-CN" sz="3000" b="1" i="0" u="none" strike="noStrike" kern="1200" cap="none" spc="200"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p>
        </p:txBody>
      </p:sp>
      <p:sp>
        <p:nvSpPr>
          <p:cNvPr id="12" name="Object 107"/>
          <p:cNvSpPr txBox="1">
            <a:spLocks noGrp="1"/>
          </p:cNvSpPr>
          <p:nvPr>
            <p:ph type="body" idx="6" hasCustomPrompt="1"/>
            <p:custDataLst>
              <p:tags r:id="rId12"/>
            </p:custDataLst>
          </p:nvPr>
        </p:nvSpPr>
        <p:spPr>
          <a:xfrm>
            <a:off x="1383725" y="5644383"/>
            <a:ext cx="3798450" cy="365353"/>
          </a:xfrm>
        </p:spPr>
        <p:txBody>
          <a:bodyPr vert="horz" wrap="square" lIns="0" rIns="0" bIns="0" rtlCol="0" anchor="t" anchorCtr="0">
            <a:normAutofit/>
          </a:bodyPr>
          <a:lstStyle>
            <a:lvl1pPr marL="0" marR="0" algn="ctr" defTabSz="914400" rtl="0" eaLnBrk="1" fontAlgn="auto" latinLnBrk="0" hangingPunct="1">
              <a:lnSpc>
                <a:spcPct val="123000"/>
              </a:lnSpc>
              <a:buClrTx/>
              <a:buSzTx/>
              <a:buFontTx/>
              <a:buNone/>
              <a:defRPr kumimoji="0" lang="en-US" altLang="zh-CN" sz="1600" b="0" i="0" u="none" strike="noStrike" kern="1200" cap="none" spc="324" normalizeH="0" baseline="0" noProof="1" dirty="0">
                <a:solidFill>
                  <a:srgbClr val="000000"/>
                </a:solidFill>
                <a:latin typeface="Arial" panose="020B0604020202020204" pitchFamily="34" charset="0"/>
                <a:ea typeface="汉仪文黑-55简" panose="00020600040101010101" charset="-122"/>
                <a:cs typeface="+mn-cs"/>
              </a:defRPr>
            </a:lvl1pPr>
          </a:lstStyle>
          <a:p>
            <a:pPr lvl="0"/>
            <a:r>
              <a:rPr>
                <a:sym typeface="+mn-ea"/>
              </a:rPr>
              <a:t>单击此处添加文本</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pic>
        <p:nvPicPr>
          <p:cNvPr id="6" name="图片 5" descr="封底"/>
          <p:cNvPicPr>
            <a:picLocks noChangeAspect="1"/>
          </p:cNvPicPr>
          <p:nvPr>
            <p:custDataLst>
              <p:tags r:id="rId1"/>
            </p:custDataLst>
          </p:nvPr>
        </p:nvPicPr>
        <p:blipFill>
          <a:blip r:embed="rId9"/>
          <a:stretch>
            <a:fillRect/>
          </a:stretch>
        </p:blipFill>
        <p:spPr>
          <a:xfrm>
            <a:off x="-951" y="-317"/>
            <a:ext cx="12192632" cy="6858635"/>
          </a:xfrm>
          <a:prstGeom prst="rect">
            <a:avLst/>
          </a:prstGeom>
        </p:spPr>
      </p:pic>
      <p:pic>
        <p:nvPicPr>
          <p:cNvPr id="8" name="图片 7" descr="小装饰2"/>
          <p:cNvPicPr>
            <a:picLocks noChangeAspect="1"/>
          </p:cNvPicPr>
          <p:nvPr>
            <p:custDataLst>
              <p:tags r:id="rId2"/>
            </p:custDataLst>
          </p:nvPr>
        </p:nvPicPr>
        <p:blipFill>
          <a:blip r:embed="rId10"/>
          <a:stretch>
            <a:fillRect/>
          </a:stretch>
        </p:blipFill>
        <p:spPr>
          <a:xfrm>
            <a:off x="9660890" y="0"/>
            <a:ext cx="2531110" cy="1682301"/>
          </a:xfrm>
          <a:prstGeom prst="rect">
            <a:avLst/>
          </a:prstGeom>
        </p:spPr>
      </p:pic>
      <p:pic>
        <p:nvPicPr>
          <p:cNvPr id="11" name="图片 10" descr="小装饰"/>
          <p:cNvPicPr>
            <a:picLocks noChangeAspect="1"/>
          </p:cNvPicPr>
          <p:nvPr>
            <p:custDataLst>
              <p:tags r:id="rId3"/>
            </p:custDataLst>
          </p:nvPr>
        </p:nvPicPr>
        <p:blipFill>
          <a:blip r:embed="rId11"/>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p:txBody>
          <a:bodyPr/>
          <a:lstStyle>
            <a:lvl1pPr>
              <a:defRPr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pic>
        <p:nvPicPr>
          <p:cNvPr id="8" name="图片 7" descr="封底"/>
          <p:cNvPicPr>
            <a:picLocks noChangeAspect="1"/>
          </p:cNvPicPr>
          <p:nvPr>
            <p:custDataLst>
              <p:tags r:id="rId1"/>
            </p:custDataLst>
          </p:nvPr>
        </p:nvPicPr>
        <p:blipFill>
          <a:blip r:embed="rId10"/>
          <a:stretch>
            <a:fillRect/>
          </a:stretch>
        </p:blipFill>
        <p:spPr>
          <a:xfrm>
            <a:off x="-951" y="-317"/>
            <a:ext cx="12192632" cy="6858635"/>
          </a:xfrm>
          <a:prstGeom prst="rect">
            <a:avLst/>
          </a:prstGeom>
        </p:spPr>
      </p:pic>
      <p:sp>
        <p:nvSpPr>
          <p:cNvPr id="6" name="矩形 5"/>
          <p:cNvSpPr/>
          <p:nvPr>
            <p:custDataLst>
              <p:tags r:id="rId2"/>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1" name="图片 10" descr="小装饰"/>
          <p:cNvPicPr>
            <a:picLocks noChangeAspect="1"/>
          </p:cNvPicPr>
          <p:nvPr>
            <p:custDataLst>
              <p:tags r:id="rId3"/>
            </p:custDataLst>
          </p:nvPr>
        </p:nvPicPr>
        <p:blipFill>
          <a:blip r:embed="rId11"/>
          <a:stretch>
            <a:fillRect/>
          </a:stretch>
        </p:blipFill>
        <p:spPr>
          <a:xfrm>
            <a:off x="0" y="5713796"/>
            <a:ext cx="1322705" cy="1144204"/>
          </a:xfrm>
          <a:prstGeom prst="rect">
            <a:avLst/>
          </a:prstGeom>
        </p:spPr>
      </p:pic>
      <p:sp>
        <p:nvSpPr>
          <p:cNvPr id="2" name="标题 1"/>
          <p:cNvSpPr>
            <a:spLocks noGrp="1"/>
          </p:cNvSpPr>
          <p:nvPr>
            <p:ph type="title" hasCustomPrompt="1"/>
            <p:custDataLst>
              <p:tags r:id="rId4"/>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汉仪文黑-55简" panose="00020600040101010101" charset="-122"/>
              </a:defRPr>
            </a:lvl1pPr>
          </a:lstStyle>
          <a:p>
            <a:r>
              <a:rPr lang="zh-CN" altLang="en-US" dirty="0"/>
              <a:t>单击此处编辑标题</a:t>
            </a:r>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10" name="图片 9"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sp>
        <p:nvSpPr>
          <p:cNvPr id="6" name="矩形 5"/>
          <p:cNvSpPr/>
          <p:nvPr>
            <p:custDataLst>
              <p:tags r:id="rId2"/>
            </p:custDataLst>
          </p:nvPr>
        </p:nvSpPr>
        <p:spPr>
          <a:xfrm>
            <a:off x="0" y="0"/>
            <a:ext cx="4823460" cy="6866255"/>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olidFill>
                <a:schemeClr val="lt1"/>
              </a:solidFill>
              <a:sym typeface="+mn-ea"/>
            </a:endParaRPr>
          </a:p>
        </p:txBody>
      </p:sp>
      <p:pic>
        <p:nvPicPr>
          <p:cNvPr id="8" name="图片 7" descr="小装饰2"/>
          <p:cNvPicPr>
            <a:picLocks noChangeAspect="1"/>
          </p:cNvPicPr>
          <p:nvPr>
            <p:custDataLst>
              <p:tags r:id="rId3"/>
            </p:custDataLst>
          </p:nvPr>
        </p:nvPicPr>
        <p:blipFill>
          <a:blip r:embed="rId12"/>
          <a:stretch>
            <a:fillRect/>
          </a:stretch>
        </p:blipFill>
        <p:spPr>
          <a:xfrm>
            <a:off x="9660890" y="0"/>
            <a:ext cx="2531110" cy="1682301"/>
          </a:xfrm>
          <a:prstGeom prst="rect">
            <a:avLst/>
          </a:prstGeom>
        </p:spPr>
      </p:pic>
      <p:sp>
        <p:nvSpPr>
          <p:cNvPr id="2" name="标题 1"/>
          <p:cNvSpPr>
            <a:spLocks noGrp="1"/>
          </p:cNvSpPr>
          <p:nvPr>
            <p:ph type="title" hasCustomPrompt="1"/>
            <p:custDataLst>
              <p:tags r:id="rId4"/>
            </p:custDataLst>
          </p:nvPr>
        </p:nvSpPr>
        <p:spPr>
          <a:xfrm>
            <a:off x="583200" y="770400"/>
            <a:ext cx="3960000" cy="882000"/>
          </a:xfrm>
        </p:spPr>
        <p:txBody>
          <a:bodyPr anchor="ctr" anchorCtr="0"/>
          <a:lstStyle>
            <a:lvl1pPr>
              <a:defRPr sz="3600" baseline="0">
                <a:solidFill>
                  <a:schemeClr val="tx1"/>
                </a:solidFill>
                <a:latin typeface="Arial" panose="020B0604020202020204" pitchFamily="34" charset="0"/>
                <a:ea typeface="汉仪文黑-55简" panose="00020600040101010101" charset="-122"/>
              </a:defRPr>
            </a:lvl1pPr>
          </a:lstStyle>
          <a:p>
            <a:r>
              <a:rPr lang="zh-CN" altLang="en-US" dirty="0"/>
              <a:t>单击编辑标题</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586800" y="1764000"/>
            <a:ext cx="3956400" cy="4093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5101200" y="769938"/>
            <a:ext cx="6480000" cy="5087937"/>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8" name="图片 7"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sp>
        <p:nvSpPr>
          <p:cNvPr id="6" name="矩形 5"/>
          <p:cNvSpPr/>
          <p:nvPr>
            <p:custDataLst>
              <p:tags r:id="rId2"/>
            </p:custDataLst>
          </p:nvPr>
        </p:nvSpPr>
        <p:spPr>
          <a:xfrm>
            <a:off x="0" y="0"/>
            <a:ext cx="12192000" cy="26640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pic>
        <p:nvPicPr>
          <p:cNvPr id="11" name="图片 10" descr="小装饰"/>
          <p:cNvPicPr>
            <a:picLocks noChangeAspect="1"/>
          </p:cNvPicPr>
          <p:nvPr>
            <p:custDataLst>
              <p:tags r:id="rId3"/>
            </p:custDataLst>
          </p:nvPr>
        </p:nvPicPr>
        <p:blipFill>
          <a:blip r:embed="rId12"/>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8"/>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pic>
        <p:nvPicPr>
          <p:cNvPr id="10" name="图片 9"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sp>
        <p:nvSpPr>
          <p:cNvPr id="6" name="矩形 5"/>
          <p:cNvSpPr/>
          <p:nvPr>
            <p:custDataLst>
              <p:tags r:id="rId2"/>
            </p:custDataLst>
          </p:nvPr>
        </p:nvSpPr>
        <p:spPr>
          <a:xfrm>
            <a:off x="0" y="5029201"/>
            <a:ext cx="12192000" cy="1828799"/>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pic>
        <p:nvPicPr>
          <p:cNvPr id="8" name="图片 7" descr="小装饰2"/>
          <p:cNvPicPr>
            <a:picLocks noChangeAspect="1"/>
          </p:cNvPicPr>
          <p:nvPr>
            <p:custDataLst>
              <p:tags r:id="rId3"/>
            </p:custDataLst>
          </p:nvPr>
        </p:nvPicPr>
        <p:blipFill>
          <a:blip r:embed="rId12"/>
          <a:stretch>
            <a:fillRect/>
          </a:stretch>
        </p:blipFill>
        <p:spPr>
          <a:xfrm>
            <a:off x="9660890" y="0"/>
            <a:ext cx="2531110" cy="1682301"/>
          </a:xfrm>
          <a:prstGeom prst="rect">
            <a:avLst/>
          </a:prstGeom>
        </p:spPr>
      </p:pic>
      <p:sp>
        <p:nvSpPr>
          <p:cNvPr id="2" name="标题 1"/>
          <p:cNvSpPr>
            <a:spLocks noGrp="1"/>
          </p:cNvSpPr>
          <p:nvPr>
            <p:ph type="title"/>
            <p:custDataLst>
              <p:tags r:id="rId4"/>
            </p:custDataLst>
          </p:nvPr>
        </p:nvSpPr>
        <p:spPr>
          <a:xfrm>
            <a:off x="604800" y="669600"/>
            <a:ext cx="10976400" cy="565200"/>
          </a:xfrm>
        </p:spPr>
        <p:txBody>
          <a:bodyPr anchor="ctr" anchorCtr="0"/>
          <a:lstStyle>
            <a:lvl1pPr algn="ctr">
              <a:defRPr sz="3200"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10" name="图片 9" descr="封底"/>
          <p:cNvPicPr>
            <a:picLocks noChangeAspect="1"/>
          </p:cNvPicPr>
          <p:nvPr>
            <p:custDataLst>
              <p:tags r:id="rId1"/>
            </p:custDataLst>
          </p:nvPr>
        </p:nvPicPr>
        <p:blipFill>
          <a:blip r:embed="rId13"/>
          <a:stretch>
            <a:fillRect/>
          </a:stretch>
        </p:blipFill>
        <p:spPr>
          <a:xfrm>
            <a:off x="-951" y="-317"/>
            <a:ext cx="12192632" cy="6858635"/>
          </a:xfrm>
          <a:prstGeom prst="rect">
            <a:avLst/>
          </a:prstGeom>
        </p:spPr>
      </p:pic>
      <p:sp>
        <p:nvSpPr>
          <p:cNvPr id="8" name="矩形 7"/>
          <p:cNvSpPr/>
          <p:nvPr>
            <p:custDataLst>
              <p:tags r:id="rId2"/>
            </p:custDataLst>
          </p:nvPr>
        </p:nvSpPr>
        <p:spPr>
          <a:xfrm>
            <a:off x="0" y="0"/>
            <a:ext cx="12192000" cy="914400"/>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pic>
        <p:nvPicPr>
          <p:cNvPr id="6" name="图片 5" descr="小装饰"/>
          <p:cNvPicPr>
            <a:picLocks noChangeAspect="1"/>
          </p:cNvPicPr>
          <p:nvPr>
            <p:custDataLst>
              <p:tags r:id="rId3"/>
            </p:custDataLst>
          </p:nvPr>
        </p:nvPicPr>
        <p:blipFill>
          <a:blip r:embed="rId14"/>
          <a:stretch>
            <a:fillRect/>
          </a:stretch>
        </p:blipFill>
        <p:spPr>
          <a:xfrm>
            <a:off x="0" y="5713796"/>
            <a:ext cx="1322705" cy="1144204"/>
          </a:xfrm>
          <a:prstGeom prst="rect">
            <a:avLst/>
          </a:prstGeom>
        </p:spPr>
      </p:pic>
      <p:sp>
        <p:nvSpPr>
          <p:cNvPr id="2" name="标题 1"/>
          <p:cNvSpPr>
            <a:spLocks noGrp="1"/>
          </p:cNvSpPr>
          <p:nvPr>
            <p:ph type="title"/>
            <p:custDataLst>
              <p:tags r:id="rId4"/>
            </p:custDataLst>
          </p:nvPr>
        </p:nvSpPr>
        <p:spPr>
          <a:xfrm>
            <a:off x="579600" y="237600"/>
            <a:ext cx="11037600" cy="441964"/>
          </a:xfrm>
        </p:spPr>
        <p:txBody>
          <a:bodyPr/>
          <a:lstStyle>
            <a:lvl1pPr>
              <a:defRPr baseline="0">
                <a:solidFill>
                  <a:schemeClr val="tx1"/>
                </a:solidFill>
                <a:latin typeface="Arial" panose="020B0604020202020204" pitchFamily="34" charset="0"/>
                <a:ea typeface="汉仪文黑-55简" panose="00020600040101010101" charset="-122"/>
              </a:defRPr>
            </a:lvl1pPr>
          </a:lstStyle>
          <a:p>
            <a:r>
              <a:rPr lang="zh-CN" altLang="en-US" dirty="0"/>
              <a:t>单击此处编辑母版标题样式</a:t>
            </a:r>
          </a:p>
        </p:txBody>
      </p:sp>
      <p:sp>
        <p:nvSpPr>
          <p:cNvPr id="3" name="日期占位符 2"/>
          <p:cNvSpPr>
            <a:spLocks noGrp="1"/>
          </p:cNvSpPr>
          <p:nvPr>
            <p:ph type="dt" sz="half" idx="10"/>
            <p:custDataLst>
              <p:tags r:id="rId5"/>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6"/>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8"/>
            </p:custDataLst>
          </p:nvPr>
        </p:nvSpPr>
        <p:spPr>
          <a:xfrm>
            <a:off x="579600" y="1663200"/>
            <a:ext cx="5342400" cy="28944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9"/>
            </p:custDataLst>
          </p:nvPr>
        </p:nvSpPr>
        <p:spPr>
          <a:xfrm>
            <a:off x="6242400" y="1663200"/>
            <a:ext cx="5367600" cy="2894400"/>
          </a:xfrm>
        </p:spPr>
        <p:txBody>
          <a:bodyPr/>
          <a:lstStyle>
            <a:lvl1pPr>
              <a:defRPr baseline="0">
                <a:solidFill>
                  <a:schemeClr val="tx1"/>
                </a:solidFill>
                <a:latin typeface="Arial" panose="020B0604020202020204" pitchFamily="34" charset="0"/>
                <a:ea typeface="汉仪文黑-55简" panose="00020600040101010101" charset="-122"/>
              </a:defRPr>
            </a:lvl1pPr>
            <a:lvl2pPr>
              <a:defRPr baseline="0">
                <a:solidFill>
                  <a:schemeClr val="tx1"/>
                </a:solidFill>
                <a:latin typeface="Arial" panose="020B0604020202020204" pitchFamily="34" charset="0"/>
                <a:ea typeface="汉仪文黑-55简" panose="00020600040101010101" charset="-122"/>
              </a:defRPr>
            </a:lvl2pPr>
            <a:lvl3pPr>
              <a:defRPr baseline="0">
                <a:solidFill>
                  <a:schemeClr val="tx1"/>
                </a:solidFill>
                <a:latin typeface="Arial" panose="020B0604020202020204" pitchFamily="34" charset="0"/>
                <a:ea typeface="汉仪文黑-55简" panose="00020600040101010101" charset="-122"/>
              </a:defRPr>
            </a:lvl3pPr>
            <a:lvl4pPr>
              <a:defRPr baseline="0">
                <a:solidFill>
                  <a:schemeClr val="tx1"/>
                </a:solidFill>
                <a:latin typeface="Arial" panose="020B0604020202020204" pitchFamily="34" charset="0"/>
                <a:ea typeface="汉仪文黑-55简" panose="00020600040101010101" charset="-122"/>
              </a:defRPr>
            </a:lvl4pPr>
            <a:lvl5pPr>
              <a:defRPr baseline="0">
                <a:solidFill>
                  <a:schemeClr val="tx1"/>
                </a:solidFill>
                <a:latin typeface="Arial" panose="020B0604020202020204" pitchFamily="34" charset="0"/>
                <a:ea typeface="汉仪文黑-55简" panose="0002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10"/>
            </p:custDataLst>
          </p:nvPr>
        </p:nvSpPr>
        <p:spPr>
          <a:xfrm>
            <a:off x="572400" y="4816800"/>
            <a:ext cx="5342400" cy="7812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1"/>
            </p:custDataLst>
          </p:nvPr>
        </p:nvSpPr>
        <p:spPr>
          <a:xfrm>
            <a:off x="6253200" y="4813200"/>
            <a:ext cx="5367600" cy="781200"/>
          </a:xfrm>
        </p:spPr>
        <p:txBody>
          <a:bodyPr/>
          <a:lstStyle>
            <a:lvl1pP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pic>
        <p:nvPicPr>
          <p:cNvPr id="9" name="图片 8" descr="封底"/>
          <p:cNvPicPr>
            <a:picLocks noChangeAspect="1"/>
          </p:cNvPicPr>
          <p:nvPr>
            <p:custDataLst>
              <p:tags r:id="rId1"/>
            </p:custDataLst>
          </p:nvPr>
        </p:nvPicPr>
        <p:blipFill>
          <a:blip r:embed="rId11"/>
          <a:stretch>
            <a:fillRect/>
          </a:stretch>
        </p:blipFill>
        <p:spPr>
          <a:xfrm>
            <a:off x="-951" y="-317"/>
            <a:ext cx="12192632" cy="6858635"/>
          </a:xfrm>
          <a:prstGeom prst="rect">
            <a:avLst/>
          </a:prstGeom>
        </p:spPr>
      </p:pic>
      <p:sp>
        <p:nvSpPr>
          <p:cNvPr id="6" name="矩形 5"/>
          <p:cNvSpPr/>
          <p:nvPr>
            <p:custDataLst>
              <p:tags r:id="rId2"/>
            </p:custDataLst>
          </p:nvPr>
        </p:nvSpPr>
        <p:spPr>
          <a:xfrm>
            <a:off x="0" y="959224"/>
            <a:ext cx="12192000" cy="4939553"/>
          </a:xfrm>
          <a:prstGeom prst="rect">
            <a:avLst/>
          </a:prstGeom>
          <a:solidFill>
            <a:schemeClr val="dk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olidFill>
                <a:schemeClr val="lt1"/>
              </a:solidFill>
              <a:sym typeface="+mn-ea"/>
            </a:endParaRPr>
          </a:p>
        </p:txBody>
      </p:sp>
      <p:pic>
        <p:nvPicPr>
          <p:cNvPr id="11" name="图片 10" descr="小装饰"/>
          <p:cNvPicPr>
            <a:picLocks noChangeAspect="1"/>
          </p:cNvPicPr>
          <p:nvPr>
            <p:custDataLst>
              <p:tags r:id="rId3"/>
            </p:custDataLst>
          </p:nvPr>
        </p:nvPicPr>
        <p:blipFill>
          <a:blip r:embed="rId12"/>
          <a:stretch>
            <a:fillRect/>
          </a:stretch>
        </p:blipFill>
        <p:spPr>
          <a:xfrm>
            <a:off x="0" y="5713796"/>
            <a:ext cx="1322705" cy="1144204"/>
          </a:xfrm>
          <a:prstGeom prst="rect">
            <a:avLst/>
          </a:prstGeom>
        </p:spPr>
      </p:pic>
      <p:pic>
        <p:nvPicPr>
          <p:cNvPr id="8" name="图片 7" descr="小装饰2"/>
          <p:cNvPicPr>
            <a:picLocks noChangeAspect="1"/>
          </p:cNvPicPr>
          <p:nvPr>
            <p:custDataLst>
              <p:tags r:id="rId4"/>
            </p:custDataLst>
          </p:nvPr>
        </p:nvPicPr>
        <p:blipFill>
          <a:blip r:embed="rId13"/>
          <a:stretch>
            <a:fillRect/>
          </a:stretch>
        </p:blipFill>
        <p:spPr>
          <a:xfrm>
            <a:off x="9660890" y="0"/>
            <a:ext cx="2531110" cy="1682301"/>
          </a:xfrm>
          <a:prstGeom prst="rect">
            <a:avLst/>
          </a:prstGeom>
        </p:spPr>
      </p:pic>
      <p:sp>
        <p:nvSpPr>
          <p:cNvPr id="2" name="标题 1"/>
          <p:cNvSpPr>
            <a:spLocks noGrp="1"/>
          </p:cNvSpPr>
          <p:nvPr>
            <p:ph type="title" hasCustomPrompt="1"/>
            <p:custDataLst>
              <p:tags r:id="rId5"/>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汉仪文黑-55简" panose="00020600040101010101" charset="-122"/>
              </a:defRPr>
            </a:lvl1pPr>
          </a:lstStyle>
          <a:p>
            <a:r>
              <a:rPr lang="zh-CN" altLang="en-US" dirty="0"/>
              <a:t>单击此处编辑标题</a:t>
            </a:r>
          </a:p>
        </p:txBody>
      </p:sp>
      <p:sp>
        <p:nvSpPr>
          <p:cNvPr id="3" name="日期占位符 2"/>
          <p:cNvSpPr>
            <a:spLocks noGrp="1"/>
          </p:cNvSpPr>
          <p:nvPr>
            <p:ph type="dt" sz="half" idx="10"/>
            <p:custDataLst>
              <p:tags r:id="rId6"/>
            </p:custDataLst>
          </p:nvPr>
        </p:nvSpPr>
        <p:spPr/>
        <p:txBody>
          <a:bodyPr/>
          <a:lstStyle>
            <a:lvl1pPr>
              <a:defRPr>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4" name="页脚占位符 3"/>
          <p:cNvSpPr>
            <a:spLocks noGrp="1"/>
          </p:cNvSpPr>
          <p:nvPr>
            <p:ph type="ftr" sz="quarter" idx="11"/>
            <p:custDataLst>
              <p:tags r:id="rId7"/>
            </p:custDataLst>
          </p:nvPr>
        </p:nvSpPr>
        <p:spPr/>
        <p:txBody>
          <a:bodyPr/>
          <a:lstStyle>
            <a:lvl1pPr>
              <a:defRPr>
                <a:latin typeface="Arial" panose="020B0604020202020204" pitchFamily="34" charset="0"/>
                <a:ea typeface="汉仪文黑-55简" panose="00020600040101010101"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9"/>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汉仪文黑-55简" panose="00020600040101010101" charset="-122"/>
              </a:defRPr>
            </a:lvl1pPr>
          </a:lstStyle>
          <a:p>
            <a:pPr lvl="0"/>
            <a:r>
              <a:rPr lang="zh-CN" altLang="en-US" dirty="0"/>
              <a:t>单击此处编辑母版文本样式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ags" Target="../tags/tag3.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ags" Target="../tags/tag7.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6.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ags" Target="../tags/tag5.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2023/1/31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fld id="{760FBDFE-C587-4B4C-A407-44438C67B59E}" type="datetimeFigureOut">
              <a:rPr lang="zh-CN" altLang="en-US" smtClean="0"/>
              <a:t>2023/1/31</a:t>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dk1">
                    <a:tint val="75000"/>
                    <a:lumMod val="85000"/>
                    <a:lumOff val="15000"/>
                  </a:schemeClr>
                </a:solidFill>
                <a:latin typeface="Arial" panose="020B0604020202020204" pitchFamily="34" charset="0"/>
                <a:ea typeface="汉仪文黑-55简" panose="00020600040101010101" charset="-122"/>
              </a:defRPr>
            </a:lvl1pPr>
          </a:lstStyle>
          <a:p>
            <a:fld id="{49AE70B2-8BF9-45C0-BB95-33D1B9D3A854}" type="slidenum">
              <a:rPr lang="zh-CN" altLang="en-US" smtClean="0"/>
              <a:t>‹#›</a:t>
            </a:fld>
            <a:endParaRPr lang="zh-CN" altLang="en-US" dirty="0"/>
          </a:p>
        </p:txBody>
      </p:sp>
      <p:sp>
        <p:nvSpPr>
          <p:cNvPr id="8"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汉仪文黑-55简" panose="00020600040101010101"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slideLayout" Target="../slideLayouts/slideLayout12.xml"/><Relationship Id="rId5" Type="http://schemas.openxmlformats.org/officeDocument/2006/relationships/tags" Target="../tags/tag168.xml"/><Relationship Id="rId4" Type="http://schemas.openxmlformats.org/officeDocument/2006/relationships/tags" Target="../tags/tag16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23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3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23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240.xml"/></Relationships>
</file>

<file path=ppt/slides/_rels/slide14.xml.rels><?xml version="1.0" encoding="UTF-8" standalone="yes"?>
<Relationships xmlns="http://schemas.openxmlformats.org/package/2006/relationships"><Relationship Id="rId8" Type="http://schemas.openxmlformats.org/officeDocument/2006/relationships/tags" Target="../tags/tag248.xml"/><Relationship Id="rId13" Type="http://schemas.openxmlformats.org/officeDocument/2006/relationships/tags" Target="../tags/tag253.xml"/><Relationship Id="rId3" Type="http://schemas.openxmlformats.org/officeDocument/2006/relationships/tags" Target="../tags/tag243.xml"/><Relationship Id="rId7" Type="http://schemas.openxmlformats.org/officeDocument/2006/relationships/tags" Target="../tags/tag247.xml"/><Relationship Id="rId12" Type="http://schemas.openxmlformats.org/officeDocument/2006/relationships/tags" Target="../tags/tag252.xml"/><Relationship Id="rId17" Type="http://schemas.openxmlformats.org/officeDocument/2006/relationships/image" Target="../media/image18.jpeg"/><Relationship Id="rId2" Type="http://schemas.openxmlformats.org/officeDocument/2006/relationships/tags" Target="../tags/tag242.xml"/><Relationship Id="rId16" Type="http://schemas.openxmlformats.org/officeDocument/2006/relationships/image" Target="../media/image5.png"/><Relationship Id="rId1" Type="http://schemas.openxmlformats.org/officeDocument/2006/relationships/tags" Target="../tags/tag241.xml"/><Relationship Id="rId6" Type="http://schemas.openxmlformats.org/officeDocument/2006/relationships/tags" Target="../tags/tag246.xml"/><Relationship Id="rId11" Type="http://schemas.openxmlformats.org/officeDocument/2006/relationships/tags" Target="../tags/tag251.xml"/><Relationship Id="rId5" Type="http://schemas.openxmlformats.org/officeDocument/2006/relationships/tags" Target="../tags/tag245.xml"/><Relationship Id="rId15" Type="http://schemas.openxmlformats.org/officeDocument/2006/relationships/image" Target="../media/image3.png"/><Relationship Id="rId10" Type="http://schemas.openxmlformats.org/officeDocument/2006/relationships/tags" Target="../tags/tag250.xml"/><Relationship Id="rId4" Type="http://schemas.openxmlformats.org/officeDocument/2006/relationships/tags" Target="../tags/tag244.xml"/><Relationship Id="rId9" Type="http://schemas.openxmlformats.org/officeDocument/2006/relationships/tags" Target="../tags/tag249.xml"/><Relationship Id="rId14"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8" Type="http://schemas.openxmlformats.org/officeDocument/2006/relationships/tags" Target="../tags/tag261.xml"/><Relationship Id="rId13" Type="http://schemas.openxmlformats.org/officeDocument/2006/relationships/tags" Target="../tags/tag266.xml"/><Relationship Id="rId3" Type="http://schemas.openxmlformats.org/officeDocument/2006/relationships/tags" Target="../tags/tag256.xml"/><Relationship Id="rId7" Type="http://schemas.openxmlformats.org/officeDocument/2006/relationships/tags" Target="../tags/tag260.xml"/><Relationship Id="rId12" Type="http://schemas.openxmlformats.org/officeDocument/2006/relationships/tags" Target="../tags/tag265.xml"/><Relationship Id="rId17" Type="http://schemas.openxmlformats.org/officeDocument/2006/relationships/image" Target="../media/image18.jpeg"/><Relationship Id="rId2" Type="http://schemas.openxmlformats.org/officeDocument/2006/relationships/tags" Target="../tags/tag255.xml"/><Relationship Id="rId16" Type="http://schemas.openxmlformats.org/officeDocument/2006/relationships/image" Target="../media/image5.png"/><Relationship Id="rId1" Type="http://schemas.openxmlformats.org/officeDocument/2006/relationships/tags" Target="../tags/tag254.xml"/><Relationship Id="rId6" Type="http://schemas.openxmlformats.org/officeDocument/2006/relationships/tags" Target="../tags/tag259.xml"/><Relationship Id="rId11" Type="http://schemas.openxmlformats.org/officeDocument/2006/relationships/tags" Target="../tags/tag264.xml"/><Relationship Id="rId5" Type="http://schemas.openxmlformats.org/officeDocument/2006/relationships/tags" Target="../tags/tag258.xml"/><Relationship Id="rId15" Type="http://schemas.openxmlformats.org/officeDocument/2006/relationships/image" Target="../media/image3.png"/><Relationship Id="rId10" Type="http://schemas.openxmlformats.org/officeDocument/2006/relationships/tags" Target="../tags/tag263.xml"/><Relationship Id="rId4" Type="http://schemas.openxmlformats.org/officeDocument/2006/relationships/tags" Target="../tags/tag257.xml"/><Relationship Id="rId9" Type="http://schemas.openxmlformats.org/officeDocument/2006/relationships/tags" Target="../tags/tag262.xml"/><Relationship Id="rId14"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slideLayout" Target="../slideLayouts/slideLayout18.xml"/><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tags" Target="../tags/tag278.xml"/><Relationship Id="rId2" Type="http://schemas.openxmlformats.org/officeDocument/2006/relationships/tags" Target="../tags/tag268.xml"/><Relationship Id="rId16" Type="http://schemas.openxmlformats.org/officeDocument/2006/relationships/image" Target="../media/image18.jpeg"/><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tags" Target="../tags/tag277.xml"/><Relationship Id="rId5" Type="http://schemas.openxmlformats.org/officeDocument/2006/relationships/tags" Target="../tags/tag271.xml"/><Relationship Id="rId15" Type="http://schemas.openxmlformats.org/officeDocument/2006/relationships/image" Target="../media/image5.png"/><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image" Target="../media/image3.png"/></Relationships>
</file>

<file path=ppt/slides/_rels/slide17.xml.rels><?xml version="1.0" encoding="UTF-8" standalone="yes"?>
<Relationships xmlns="http://schemas.openxmlformats.org/package/2006/relationships"><Relationship Id="rId8" Type="http://schemas.openxmlformats.org/officeDocument/2006/relationships/tags" Target="../tags/tag286.xml"/><Relationship Id="rId13" Type="http://schemas.openxmlformats.org/officeDocument/2006/relationships/slideLayout" Target="../slideLayouts/slideLayout18.xml"/><Relationship Id="rId3" Type="http://schemas.openxmlformats.org/officeDocument/2006/relationships/tags" Target="../tags/tag281.xml"/><Relationship Id="rId7" Type="http://schemas.openxmlformats.org/officeDocument/2006/relationships/tags" Target="../tags/tag285.xml"/><Relationship Id="rId12" Type="http://schemas.openxmlformats.org/officeDocument/2006/relationships/tags" Target="../tags/tag290.xml"/><Relationship Id="rId2" Type="http://schemas.openxmlformats.org/officeDocument/2006/relationships/tags" Target="../tags/tag280.xml"/><Relationship Id="rId16" Type="http://schemas.openxmlformats.org/officeDocument/2006/relationships/image" Target="../media/image18.jpeg"/><Relationship Id="rId1" Type="http://schemas.openxmlformats.org/officeDocument/2006/relationships/tags" Target="../tags/tag279.xml"/><Relationship Id="rId6" Type="http://schemas.openxmlformats.org/officeDocument/2006/relationships/tags" Target="../tags/tag284.xml"/><Relationship Id="rId11" Type="http://schemas.openxmlformats.org/officeDocument/2006/relationships/tags" Target="../tags/tag289.xml"/><Relationship Id="rId5" Type="http://schemas.openxmlformats.org/officeDocument/2006/relationships/tags" Target="../tags/tag283.xml"/><Relationship Id="rId15" Type="http://schemas.openxmlformats.org/officeDocument/2006/relationships/image" Target="../media/image5.png"/><Relationship Id="rId10" Type="http://schemas.openxmlformats.org/officeDocument/2006/relationships/tags" Target="../tags/tag288.xml"/><Relationship Id="rId4" Type="http://schemas.openxmlformats.org/officeDocument/2006/relationships/tags" Target="../tags/tag282.xml"/><Relationship Id="rId9" Type="http://schemas.openxmlformats.org/officeDocument/2006/relationships/tags" Target="../tags/tag287.xml"/><Relationship Id="rId1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tags" Target="../tags/tag298.xml"/><Relationship Id="rId13" Type="http://schemas.openxmlformats.org/officeDocument/2006/relationships/slideLayout" Target="../slideLayouts/slideLayout18.xml"/><Relationship Id="rId3" Type="http://schemas.openxmlformats.org/officeDocument/2006/relationships/tags" Target="../tags/tag293.xml"/><Relationship Id="rId7" Type="http://schemas.openxmlformats.org/officeDocument/2006/relationships/tags" Target="../tags/tag297.xml"/><Relationship Id="rId12" Type="http://schemas.openxmlformats.org/officeDocument/2006/relationships/tags" Target="../tags/tag302.xml"/><Relationship Id="rId2" Type="http://schemas.openxmlformats.org/officeDocument/2006/relationships/tags" Target="../tags/tag292.xml"/><Relationship Id="rId16" Type="http://schemas.openxmlformats.org/officeDocument/2006/relationships/image" Target="../media/image18.jpeg"/><Relationship Id="rId1" Type="http://schemas.openxmlformats.org/officeDocument/2006/relationships/tags" Target="../tags/tag291.xml"/><Relationship Id="rId6" Type="http://schemas.openxmlformats.org/officeDocument/2006/relationships/tags" Target="../tags/tag296.xml"/><Relationship Id="rId11" Type="http://schemas.openxmlformats.org/officeDocument/2006/relationships/tags" Target="../tags/tag301.xml"/><Relationship Id="rId5" Type="http://schemas.openxmlformats.org/officeDocument/2006/relationships/tags" Target="../tags/tag295.xml"/><Relationship Id="rId15" Type="http://schemas.openxmlformats.org/officeDocument/2006/relationships/image" Target="../media/image5.png"/><Relationship Id="rId10" Type="http://schemas.openxmlformats.org/officeDocument/2006/relationships/tags" Target="../tags/tag300.xml"/><Relationship Id="rId4" Type="http://schemas.openxmlformats.org/officeDocument/2006/relationships/tags" Target="../tags/tag294.xml"/><Relationship Id="rId9" Type="http://schemas.openxmlformats.org/officeDocument/2006/relationships/tags" Target="../tags/tag299.xml"/><Relationship Id="rId14" Type="http://schemas.openxmlformats.org/officeDocument/2006/relationships/image" Target="../media/image3.png"/></Relationships>
</file>

<file path=ppt/slides/_rels/slide19.xml.rels><?xml version="1.0" encoding="UTF-8" standalone="yes"?>
<Relationships xmlns="http://schemas.openxmlformats.org/package/2006/relationships"><Relationship Id="rId8" Type="http://schemas.openxmlformats.org/officeDocument/2006/relationships/tags" Target="../tags/tag310.xml"/><Relationship Id="rId13" Type="http://schemas.openxmlformats.org/officeDocument/2006/relationships/image" Target="../media/image3.png"/><Relationship Id="rId3" Type="http://schemas.openxmlformats.org/officeDocument/2006/relationships/tags" Target="../tags/tag305.xml"/><Relationship Id="rId7" Type="http://schemas.openxmlformats.org/officeDocument/2006/relationships/tags" Target="../tags/tag309.xml"/><Relationship Id="rId12" Type="http://schemas.openxmlformats.org/officeDocument/2006/relationships/slideLayout" Target="../slideLayouts/slideLayout18.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11" Type="http://schemas.openxmlformats.org/officeDocument/2006/relationships/tags" Target="../tags/tag313.xml"/><Relationship Id="rId5" Type="http://schemas.openxmlformats.org/officeDocument/2006/relationships/tags" Target="../tags/tag307.xml"/><Relationship Id="rId15" Type="http://schemas.openxmlformats.org/officeDocument/2006/relationships/image" Target="../media/image18.jpeg"/><Relationship Id="rId10" Type="http://schemas.openxmlformats.org/officeDocument/2006/relationships/tags" Target="../tags/tag312.xml"/><Relationship Id="rId4" Type="http://schemas.openxmlformats.org/officeDocument/2006/relationships/tags" Target="../tags/tag306.xml"/><Relationship Id="rId9" Type="http://schemas.openxmlformats.org/officeDocument/2006/relationships/tags" Target="../tags/tag311.xml"/><Relationship Id="rId1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170.xml"/><Relationship Id="rId1" Type="http://schemas.openxmlformats.org/officeDocument/2006/relationships/tags" Target="../tags/tag169.xml"/></Relationships>
</file>

<file path=ppt/slides/_rels/slide20.xml.rels><?xml version="1.0" encoding="UTF-8" standalone="yes"?>
<Relationships xmlns="http://schemas.openxmlformats.org/package/2006/relationships"><Relationship Id="rId8" Type="http://schemas.openxmlformats.org/officeDocument/2006/relationships/tags" Target="../tags/tag321.xml"/><Relationship Id="rId13" Type="http://schemas.openxmlformats.org/officeDocument/2006/relationships/tags" Target="../tags/tag326.xml"/><Relationship Id="rId18" Type="http://schemas.openxmlformats.org/officeDocument/2006/relationships/image" Target="../media/image5.png"/><Relationship Id="rId3" Type="http://schemas.openxmlformats.org/officeDocument/2006/relationships/tags" Target="../tags/tag316.xml"/><Relationship Id="rId7" Type="http://schemas.openxmlformats.org/officeDocument/2006/relationships/tags" Target="../tags/tag320.xml"/><Relationship Id="rId12" Type="http://schemas.openxmlformats.org/officeDocument/2006/relationships/tags" Target="../tags/tag325.xml"/><Relationship Id="rId17" Type="http://schemas.openxmlformats.org/officeDocument/2006/relationships/image" Target="../media/image3.png"/><Relationship Id="rId2" Type="http://schemas.openxmlformats.org/officeDocument/2006/relationships/tags" Target="../tags/tag315.xml"/><Relationship Id="rId16" Type="http://schemas.openxmlformats.org/officeDocument/2006/relationships/slideLayout" Target="../slideLayouts/slideLayout18.xml"/><Relationship Id="rId1" Type="http://schemas.openxmlformats.org/officeDocument/2006/relationships/tags" Target="../tags/tag314.xml"/><Relationship Id="rId6" Type="http://schemas.openxmlformats.org/officeDocument/2006/relationships/tags" Target="../tags/tag319.xml"/><Relationship Id="rId11" Type="http://schemas.openxmlformats.org/officeDocument/2006/relationships/tags" Target="../tags/tag324.xml"/><Relationship Id="rId5" Type="http://schemas.openxmlformats.org/officeDocument/2006/relationships/tags" Target="../tags/tag318.xml"/><Relationship Id="rId15" Type="http://schemas.openxmlformats.org/officeDocument/2006/relationships/tags" Target="../tags/tag328.xml"/><Relationship Id="rId10" Type="http://schemas.openxmlformats.org/officeDocument/2006/relationships/tags" Target="../tags/tag323.xml"/><Relationship Id="rId19" Type="http://schemas.openxmlformats.org/officeDocument/2006/relationships/image" Target="../media/image18.jpeg"/><Relationship Id="rId4" Type="http://schemas.openxmlformats.org/officeDocument/2006/relationships/tags" Target="../tags/tag317.xml"/><Relationship Id="rId9" Type="http://schemas.openxmlformats.org/officeDocument/2006/relationships/tags" Target="../tags/tag322.xml"/><Relationship Id="rId14" Type="http://schemas.openxmlformats.org/officeDocument/2006/relationships/tags" Target="../tags/tag327.xml"/></Relationships>
</file>

<file path=ppt/slides/_rels/slide21.xml.rels><?xml version="1.0" encoding="UTF-8" standalone="yes"?>
<Relationships xmlns="http://schemas.openxmlformats.org/package/2006/relationships"><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 Id="rId5" Type="http://schemas.openxmlformats.org/officeDocument/2006/relationships/slideLayout" Target="../slideLayouts/slideLayout18.xml"/><Relationship Id="rId4" Type="http://schemas.openxmlformats.org/officeDocument/2006/relationships/tags" Target="../tags/tag332.xml"/></Relationships>
</file>

<file path=ppt/slides/_rels/slide22.xml.rels><?xml version="1.0" encoding="UTF-8" standalone="yes"?>
<Relationships xmlns="http://schemas.openxmlformats.org/package/2006/relationships"><Relationship Id="rId8" Type="http://schemas.openxmlformats.org/officeDocument/2006/relationships/tags" Target="../tags/tag340.xml"/><Relationship Id="rId13" Type="http://schemas.openxmlformats.org/officeDocument/2006/relationships/image" Target="../media/image3.png"/><Relationship Id="rId3" Type="http://schemas.openxmlformats.org/officeDocument/2006/relationships/tags" Target="../tags/tag335.xml"/><Relationship Id="rId7" Type="http://schemas.openxmlformats.org/officeDocument/2006/relationships/tags" Target="../tags/tag339.xml"/><Relationship Id="rId12" Type="http://schemas.openxmlformats.org/officeDocument/2006/relationships/slideLayout" Target="../slideLayouts/slideLayout18.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tags" Target="../tags/tag338.xml"/><Relationship Id="rId11" Type="http://schemas.openxmlformats.org/officeDocument/2006/relationships/tags" Target="../tags/tag343.xml"/><Relationship Id="rId5" Type="http://schemas.openxmlformats.org/officeDocument/2006/relationships/tags" Target="../tags/tag337.xml"/><Relationship Id="rId15" Type="http://schemas.openxmlformats.org/officeDocument/2006/relationships/image" Target="../media/image18.jpeg"/><Relationship Id="rId10" Type="http://schemas.openxmlformats.org/officeDocument/2006/relationships/tags" Target="../tags/tag342.xml"/><Relationship Id="rId4" Type="http://schemas.openxmlformats.org/officeDocument/2006/relationships/tags" Target="../tags/tag336.xml"/><Relationship Id="rId9" Type="http://schemas.openxmlformats.org/officeDocument/2006/relationships/tags" Target="../tags/tag341.xml"/><Relationship Id="rId1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tags" Target="../tags/tag351.xml"/><Relationship Id="rId13" Type="http://schemas.openxmlformats.org/officeDocument/2006/relationships/image" Target="../media/image3.png"/><Relationship Id="rId3" Type="http://schemas.openxmlformats.org/officeDocument/2006/relationships/tags" Target="../tags/tag346.xml"/><Relationship Id="rId7" Type="http://schemas.openxmlformats.org/officeDocument/2006/relationships/tags" Target="../tags/tag350.xml"/><Relationship Id="rId12" Type="http://schemas.openxmlformats.org/officeDocument/2006/relationships/slideLayout" Target="../slideLayouts/slideLayout18.xml"/><Relationship Id="rId2" Type="http://schemas.openxmlformats.org/officeDocument/2006/relationships/tags" Target="../tags/tag345.xml"/><Relationship Id="rId1" Type="http://schemas.openxmlformats.org/officeDocument/2006/relationships/tags" Target="../tags/tag344.xml"/><Relationship Id="rId6" Type="http://schemas.openxmlformats.org/officeDocument/2006/relationships/tags" Target="../tags/tag349.xml"/><Relationship Id="rId11" Type="http://schemas.openxmlformats.org/officeDocument/2006/relationships/tags" Target="../tags/tag354.xml"/><Relationship Id="rId5" Type="http://schemas.openxmlformats.org/officeDocument/2006/relationships/tags" Target="../tags/tag348.xml"/><Relationship Id="rId15" Type="http://schemas.openxmlformats.org/officeDocument/2006/relationships/image" Target="../media/image18.jpeg"/><Relationship Id="rId10" Type="http://schemas.openxmlformats.org/officeDocument/2006/relationships/tags" Target="../tags/tag353.xml"/><Relationship Id="rId4" Type="http://schemas.openxmlformats.org/officeDocument/2006/relationships/tags" Target="../tags/tag347.xml"/><Relationship Id="rId9" Type="http://schemas.openxmlformats.org/officeDocument/2006/relationships/tags" Target="../tags/tag352.xml"/><Relationship Id="rId1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image" Target="../media/image3.png"/><Relationship Id="rId3" Type="http://schemas.openxmlformats.org/officeDocument/2006/relationships/tags" Target="../tags/tag357.xml"/><Relationship Id="rId7" Type="http://schemas.openxmlformats.org/officeDocument/2006/relationships/tags" Target="../tags/tag361.xml"/><Relationship Id="rId12" Type="http://schemas.openxmlformats.org/officeDocument/2006/relationships/slideLayout" Target="../slideLayouts/slideLayout18.xml"/><Relationship Id="rId2" Type="http://schemas.openxmlformats.org/officeDocument/2006/relationships/tags" Target="../tags/tag356.xml"/><Relationship Id="rId1" Type="http://schemas.openxmlformats.org/officeDocument/2006/relationships/tags" Target="../tags/tag355.xml"/><Relationship Id="rId6" Type="http://schemas.openxmlformats.org/officeDocument/2006/relationships/tags" Target="../tags/tag360.xml"/><Relationship Id="rId11" Type="http://schemas.openxmlformats.org/officeDocument/2006/relationships/tags" Target="../tags/tag365.xml"/><Relationship Id="rId5" Type="http://schemas.openxmlformats.org/officeDocument/2006/relationships/tags" Target="../tags/tag359.xml"/><Relationship Id="rId15" Type="http://schemas.openxmlformats.org/officeDocument/2006/relationships/image" Target="../media/image18.jpeg"/><Relationship Id="rId10" Type="http://schemas.openxmlformats.org/officeDocument/2006/relationships/tags" Target="../tags/tag364.xml"/><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13.xml"/><Relationship Id="rId1" Type="http://schemas.openxmlformats.org/officeDocument/2006/relationships/tags" Target="../tags/tag366.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 Id="rId5" Type="http://schemas.openxmlformats.org/officeDocument/2006/relationships/notesSlide" Target="../notesSlides/notesSlide6.xml"/><Relationship Id="rId4"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 Id="rId5" Type="http://schemas.openxmlformats.org/officeDocument/2006/relationships/notesSlide" Target="../notesSlides/notesSlide7.xml"/><Relationship Id="rId4"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tags" Target="../tags/tag375.xml"/><Relationship Id="rId2" Type="http://schemas.openxmlformats.org/officeDocument/2006/relationships/tags" Target="../tags/tag374.xml"/><Relationship Id="rId1" Type="http://schemas.openxmlformats.org/officeDocument/2006/relationships/tags" Target="../tags/tag373.xml"/><Relationship Id="rId5" Type="http://schemas.openxmlformats.org/officeDocument/2006/relationships/slideLayout" Target="../slideLayouts/slideLayout18.xml"/><Relationship Id="rId4" Type="http://schemas.openxmlformats.org/officeDocument/2006/relationships/tags" Target="../tags/tag376.xml"/></Relationships>
</file>

<file path=ppt/slides/_rels/slide29.xml.rels><?xml version="1.0" encoding="UTF-8" standalone="yes"?>
<Relationships xmlns="http://schemas.openxmlformats.org/package/2006/relationships"><Relationship Id="rId8" Type="http://schemas.openxmlformats.org/officeDocument/2006/relationships/tags" Target="../tags/tag384.xml"/><Relationship Id="rId13" Type="http://schemas.openxmlformats.org/officeDocument/2006/relationships/slideLayout" Target="../slideLayouts/slideLayout18.xml"/><Relationship Id="rId3" Type="http://schemas.openxmlformats.org/officeDocument/2006/relationships/tags" Target="../tags/tag379.xml"/><Relationship Id="rId7" Type="http://schemas.openxmlformats.org/officeDocument/2006/relationships/tags" Target="../tags/tag383.xml"/><Relationship Id="rId12" Type="http://schemas.openxmlformats.org/officeDocument/2006/relationships/tags" Target="../tags/tag388.xml"/><Relationship Id="rId2" Type="http://schemas.openxmlformats.org/officeDocument/2006/relationships/tags" Target="../tags/tag378.xml"/><Relationship Id="rId16" Type="http://schemas.openxmlformats.org/officeDocument/2006/relationships/image" Target="../media/image18.jpeg"/><Relationship Id="rId1" Type="http://schemas.openxmlformats.org/officeDocument/2006/relationships/tags" Target="../tags/tag377.xml"/><Relationship Id="rId6" Type="http://schemas.openxmlformats.org/officeDocument/2006/relationships/tags" Target="../tags/tag382.xml"/><Relationship Id="rId11" Type="http://schemas.openxmlformats.org/officeDocument/2006/relationships/tags" Target="../tags/tag387.xml"/><Relationship Id="rId5" Type="http://schemas.openxmlformats.org/officeDocument/2006/relationships/tags" Target="../tags/tag381.xml"/><Relationship Id="rId15" Type="http://schemas.openxmlformats.org/officeDocument/2006/relationships/image" Target="../media/image5.png"/><Relationship Id="rId10" Type="http://schemas.openxmlformats.org/officeDocument/2006/relationships/tags" Target="../tags/tag386.xml"/><Relationship Id="rId4" Type="http://schemas.openxmlformats.org/officeDocument/2006/relationships/tags" Target="../tags/tag380.xml"/><Relationship Id="rId9" Type="http://schemas.openxmlformats.org/officeDocument/2006/relationships/tags" Target="../tags/tag385.xml"/><Relationship Id="rId1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 Id="rId5" Type="http://schemas.openxmlformats.org/officeDocument/2006/relationships/slideLayout" Target="../slideLayouts/slideLayout18.xml"/><Relationship Id="rId4" Type="http://schemas.openxmlformats.org/officeDocument/2006/relationships/tags" Target="../tags/tag174.xml"/></Relationships>
</file>

<file path=ppt/slides/_rels/slide30.xml.rels><?xml version="1.0" encoding="UTF-8" standalone="yes"?>
<Relationships xmlns="http://schemas.openxmlformats.org/package/2006/relationships"><Relationship Id="rId8" Type="http://schemas.openxmlformats.org/officeDocument/2006/relationships/tags" Target="../tags/tag396.xml"/><Relationship Id="rId13" Type="http://schemas.openxmlformats.org/officeDocument/2006/relationships/image" Target="../media/image3.png"/><Relationship Id="rId3" Type="http://schemas.openxmlformats.org/officeDocument/2006/relationships/tags" Target="../tags/tag391.xml"/><Relationship Id="rId7" Type="http://schemas.openxmlformats.org/officeDocument/2006/relationships/tags" Target="../tags/tag395.xml"/><Relationship Id="rId12" Type="http://schemas.openxmlformats.org/officeDocument/2006/relationships/slideLayout" Target="../slideLayouts/slideLayout18.xml"/><Relationship Id="rId2" Type="http://schemas.openxmlformats.org/officeDocument/2006/relationships/tags" Target="../tags/tag390.xml"/><Relationship Id="rId1" Type="http://schemas.openxmlformats.org/officeDocument/2006/relationships/tags" Target="../tags/tag389.xml"/><Relationship Id="rId6" Type="http://schemas.openxmlformats.org/officeDocument/2006/relationships/tags" Target="../tags/tag394.xml"/><Relationship Id="rId11" Type="http://schemas.openxmlformats.org/officeDocument/2006/relationships/tags" Target="../tags/tag399.xml"/><Relationship Id="rId5" Type="http://schemas.openxmlformats.org/officeDocument/2006/relationships/tags" Target="../tags/tag393.xml"/><Relationship Id="rId15" Type="http://schemas.openxmlformats.org/officeDocument/2006/relationships/image" Target="../media/image18.jpeg"/><Relationship Id="rId10" Type="http://schemas.openxmlformats.org/officeDocument/2006/relationships/tags" Target="../tags/tag398.xml"/><Relationship Id="rId4" Type="http://schemas.openxmlformats.org/officeDocument/2006/relationships/tags" Target="../tags/tag392.xml"/><Relationship Id="rId9" Type="http://schemas.openxmlformats.org/officeDocument/2006/relationships/tags" Target="../tags/tag397.xml"/><Relationship Id="rId14" Type="http://schemas.openxmlformats.org/officeDocument/2006/relationships/image" Target="../media/image5.png"/></Relationships>
</file>

<file path=ppt/slides/_rels/slide31.xml.rels><?xml version="1.0" encoding="UTF-8" standalone="yes"?>
<Relationships xmlns="http://schemas.openxmlformats.org/package/2006/relationships"><Relationship Id="rId8" Type="http://schemas.openxmlformats.org/officeDocument/2006/relationships/tags" Target="../tags/tag407.xml"/><Relationship Id="rId13" Type="http://schemas.openxmlformats.org/officeDocument/2006/relationships/image" Target="../media/image3.png"/><Relationship Id="rId3" Type="http://schemas.openxmlformats.org/officeDocument/2006/relationships/tags" Target="../tags/tag402.xml"/><Relationship Id="rId7" Type="http://schemas.openxmlformats.org/officeDocument/2006/relationships/tags" Target="../tags/tag406.xml"/><Relationship Id="rId12" Type="http://schemas.openxmlformats.org/officeDocument/2006/relationships/slideLayout" Target="../slideLayouts/slideLayout18.xml"/><Relationship Id="rId2" Type="http://schemas.openxmlformats.org/officeDocument/2006/relationships/tags" Target="../tags/tag401.xml"/><Relationship Id="rId1" Type="http://schemas.openxmlformats.org/officeDocument/2006/relationships/tags" Target="../tags/tag400.xml"/><Relationship Id="rId6" Type="http://schemas.openxmlformats.org/officeDocument/2006/relationships/tags" Target="../tags/tag405.xml"/><Relationship Id="rId11" Type="http://schemas.openxmlformats.org/officeDocument/2006/relationships/tags" Target="../tags/tag410.xml"/><Relationship Id="rId5" Type="http://schemas.openxmlformats.org/officeDocument/2006/relationships/tags" Target="../tags/tag404.xml"/><Relationship Id="rId15" Type="http://schemas.openxmlformats.org/officeDocument/2006/relationships/image" Target="../media/image18.jpeg"/><Relationship Id="rId10" Type="http://schemas.openxmlformats.org/officeDocument/2006/relationships/tags" Target="../tags/tag409.xml"/><Relationship Id="rId4" Type="http://schemas.openxmlformats.org/officeDocument/2006/relationships/tags" Target="../tags/tag403.xml"/><Relationship Id="rId9" Type="http://schemas.openxmlformats.org/officeDocument/2006/relationships/tags" Target="../tags/tag408.xml"/><Relationship Id="rId1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tags" Target="../tags/tag413.xml"/><Relationship Id="rId2" Type="http://schemas.openxmlformats.org/officeDocument/2006/relationships/tags" Target="../tags/tag412.xml"/><Relationship Id="rId1" Type="http://schemas.openxmlformats.org/officeDocument/2006/relationships/tags" Target="../tags/tag411.xml"/><Relationship Id="rId5" Type="http://schemas.openxmlformats.org/officeDocument/2006/relationships/slideLayout" Target="../slideLayouts/slideLayout18.xml"/><Relationship Id="rId4" Type="http://schemas.openxmlformats.org/officeDocument/2006/relationships/tags" Target="../tags/tag41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416.xml"/><Relationship Id="rId1" Type="http://schemas.openxmlformats.org/officeDocument/2006/relationships/tags" Target="../tags/tag4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tags" Target="../tags/tag417.xml"/><Relationship Id="rId5" Type="http://schemas.openxmlformats.org/officeDocument/2006/relationships/notesSlide" Target="../notesSlides/notesSlide8.xml"/><Relationship Id="rId4"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tags" Target="../tags/tag182.xml"/><Relationship Id="rId13" Type="http://schemas.openxmlformats.org/officeDocument/2006/relationships/tags" Target="../tags/tag187.xml"/><Relationship Id="rId18" Type="http://schemas.openxmlformats.org/officeDocument/2006/relationships/slideLayout" Target="../slideLayouts/slideLayout18.xml"/><Relationship Id="rId3" Type="http://schemas.openxmlformats.org/officeDocument/2006/relationships/tags" Target="../tags/tag177.xml"/><Relationship Id="rId21" Type="http://schemas.openxmlformats.org/officeDocument/2006/relationships/image" Target="../media/image5.png"/><Relationship Id="rId7" Type="http://schemas.openxmlformats.org/officeDocument/2006/relationships/tags" Target="../tags/tag181.xml"/><Relationship Id="rId12" Type="http://schemas.openxmlformats.org/officeDocument/2006/relationships/tags" Target="../tags/tag186.xml"/><Relationship Id="rId17" Type="http://schemas.openxmlformats.org/officeDocument/2006/relationships/tags" Target="../tags/tag191.xml"/><Relationship Id="rId2" Type="http://schemas.openxmlformats.org/officeDocument/2006/relationships/tags" Target="../tags/tag176.xml"/><Relationship Id="rId16" Type="http://schemas.openxmlformats.org/officeDocument/2006/relationships/tags" Target="../tags/tag190.xml"/><Relationship Id="rId20" Type="http://schemas.openxmlformats.org/officeDocument/2006/relationships/image" Target="../media/image4.png"/><Relationship Id="rId1" Type="http://schemas.openxmlformats.org/officeDocument/2006/relationships/tags" Target="../tags/tag175.xml"/><Relationship Id="rId6" Type="http://schemas.openxmlformats.org/officeDocument/2006/relationships/tags" Target="../tags/tag180.xml"/><Relationship Id="rId11" Type="http://schemas.openxmlformats.org/officeDocument/2006/relationships/tags" Target="../tags/tag185.xml"/><Relationship Id="rId5" Type="http://schemas.openxmlformats.org/officeDocument/2006/relationships/tags" Target="../tags/tag179.xml"/><Relationship Id="rId15" Type="http://schemas.openxmlformats.org/officeDocument/2006/relationships/tags" Target="../tags/tag189.xml"/><Relationship Id="rId10" Type="http://schemas.openxmlformats.org/officeDocument/2006/relationships/tags" Target="../tags/tag184.xml"/><Relationship Id="rId19" Type="http://schemas.openxmlformats.org/officeDocument/2006/relationships/image" Target="../media/image3.png"/><Relationship Id="rId4" Type="http://schemas.openxmlformats.org/officeDocument/2006/relationships/tags" Target="../tags/tag178.xml"/><Relationship Id="rId9" Type="http://schemas.openxmlformats.org/officeDocument/2006/relationships/tags" Target="../tags/tag183.xml"/><Relationship Id="rId14" Type="http://schemas.openxmlformats.org/officeDocument/2006/relationships/tags" Target="../tags/tag188.xml"/><Relationship Id="rId22" Type="http://schemas.openxmlformats.org/officeDocument/2006/relationships/image" Target="../media/image1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tags" Target="../tags/tag423.xml"/><Relationship Id="rId2" Type="http://schemas.openxmlformats.org/officeDocument/2006/relationships/tags" Target="../tags/tag422.xml"/><Relationship Id="rId1" Type="http://schemas.openxmlformats.org/officeDocument/2006/relationships/tags" Target="../tags/tag421.xml"/><Relationship Id="rId5" Type="http://schemas.openxmlformats.org/officeDocument/2006/relationships/notesSlide" Target="../notesSlides/notesSlide9.xml"/><Relationship Id="rId4"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425.xml"/><Relationship Id="rId1" Type="http://schemas.openxmlformats.org/officeDocument/2006/relationships/tags" Target="../tags/tag424.xml"/></Relationships>
</file>

<file path=ppt/slides/_rels/slide43.xml.rels><?xml version="1.0" encoding="UTF-8" standalone="yes"?>
<Relationships xmlns="http://schemas.openxmlformats.org/package/2006/relationships"><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tags" Target="../tags/tag426.xml"/><Relationship Id="rId5" Type="http://schemas.openxmlformats.org/officeDocument/2006/relationships/notesSlide" Target="../notesSlides/notesSlide10.xml"/><Relationship Id="rId4"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30.xml"/><Relationship Id="rId1" Type="http://schemas.openxmlformats.org/officeDocument/2006/relationships/tags" Target="../tags/tag429.xml"/></Relationships>
</file>

<file path=ppt/slides/_rels/slide5.xml.rels><?xml version="1.0" encoding="UTF-8" standalone="yes"?>
<Relationships xmlns="http://schemas.openxmlformats.org/package/2006/relationships"><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 Id="rId5" Type="http://schemas.openxmlformats.org/officeDocument/2006/relationships/slideLayout" Target="../slideLayouts/slideLayout18.xml"/><Relationship Id="rId4" Type="http://schemas.openxmlformats.org/officeDocument/2006/relationships/tags" Target="../tags/tag195.xml"/></Relationships>
</file>

<file path=ppt/slides/_rels/slide6.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image" Target="../media/image3.png"/><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slideLayout" Target="../slideLayouts/slideLayout18.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tags" Target="../tags/tag206.xml"/><Relationship Id="rId5" Type="http://schemas.openxmlformats.org/officeDocument/2006/relationships/tags" Target="../tags/tag200.xml"/><Relationship Id="rId15" Type="http://schemas.openxmlformats.org/officeDocument/2006/relationships/image" Target="../media/image18.jpeg"/><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 Id="rId1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 Id="rId5" Type="http://schemas.openxmlformats.org/officeDocument/2006/relationships/slideLayout" Target="../slideLayouts/slideLayout18.xml"/><Relationship Id="rId4" Type="http://schemas.openxmlformats.org/officeDocument/2006/relationships/tags" Target="../tags/tag210.xml"/></Relationships>
</file>

<file path=ppt/slides/_rels/slide8.xml.rels><?xml version="1.0" encoding="UTF-8" standalone="yes"?>
<Relationships xmlns="http://schemas.openxmlformats.org/package/2006/relationships"><Relationship Id="rId8" Type="http://schemas.openxmlformats.org/officeDocument/2006/relationships/tags" Target="../tags/tag218.xml"/><Relationship Id="rId13" Type="http://schemas.openxmlformats.org/officeDocument/2006/relationships/tags" Target="../tags/tag223.xml"/><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tags" Target="../tags/tag222.xml"/><Relationship Id="rId17" Type="http://schemas.openxmlformats.org/officeDocument/2006/relationships/image" Target="../media/image18.jpeg"/><Relationship Id="rId2" Type="http://schemas.openxmlformats.org/officeDocument/2006/relationships/tags" Target="../tags/tag212.xml"/><Relationship Id="rId16" Type="http://schemas.openxmlformats.org/officeDocument/2006/relationships/image" Target="../media/image5.png"/><Relationship Id="rId1" Type="http://schemas.openxmlformats.org/officeDocument/2006/relationships/tags" Target="../tags/tag211.xml"/><Relationship Id="rId6" Type="http://schemas.openxmlformats.org/officeDocument/2006/relationships/tags" Target="../tags/tag216.xml"/><Relationship Id="rId11" Type="http://schemas.openxmlformats.org/officeDocument/2006/relationships/tags" Target="../tags/tag221.xml"/><Relationship Id="rId5" Type="http://schemas.openxmlformats.org/officeDocument/2006/relationships/tags" Target="../tags/tag215.xml"/><Relationship Id="rId15" Type="http://schemas.openxmlformats.org/officeDocument/2006/relationships/image" Target="../media/image3.png"/><Relationship Id="rId10" Type="http://schemas.openxmlformats.org/officeDocument/2006/relationships/tags" Target="../tags/tag220.xml"/><Relationship Id="rId4" Type="http://schemas.openxmlformats.org/officeDocument/2006/relationships/tags" Target="../tags/tag214.xml"/><Relationship Id="rId9" Type="http://schemas.openxmlformats.org/officeDocument/2006/relationships/tags" Target="../tags/tag219.xml"/><Relationship Id="rId14"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tags" Target="../tags/tag231.xml"/><Relationship Id="rId13" Type="http://schemas.openxmlformats.org/officeDocument/2006/relationships/tags" Target="../tags/tag236.xml"/><Relationship Id="rId3" Type="http://schemas.openxmlformats.org/officeDocument/2006/relationships/tags" Target="../tags/tag226.xml"/><Relationship Id="rId7" Type="http://schemas.openxmlformats.org/officeDocument/2006/relationships/tags" Target="../tags/tag230.xml"/><Relationship Id="rId12" Type="http://schemas.openxmlformats.org/officeDocument/2006/relationships/tags" Target="../tags/tag235.xml"/><Relationship Id="rId17" Type="http://schemas.openxmlformats.org/officeDocument/2006/relationships/image" Target="../media/image18.jpeg"/><Relationship Id="rId2" Type="http://schemas.openxmlformats.org/officeDocument/2006/relationships/tags" Target="../tags/tag225.xml"/><Relationship Id="rId16" Type="http://schemas.openxmlformats.org/officeDocument/2006/relationships/image" Target="../media/image5.png"/><Relationship Id="rId1" Type="http://schemas.openxmlformats.org/officeDocument/2006/relationships/tags" Target="../tags/tag224.xml"/><Relationship Id="rId6" Type="http://schemas.openxmlformats.org/officeDocument/2006/relationships/tags" Target="../tags/tag229.xml"/><Relationship Id="rId11" Type="http://schemas.openxmlformats.org/officeDocument/2006/relationships/tags" Target="../tags/tag234.xml"/><Relationship Id="rId5" Type="http://schemas.openxmlformats.org/officeDocument/2006/relationships/tags" Target="../tags/tag228.xml"/><Relationship Id="rId15" Type="http://schemas.openxmlformats.org/officeDocument/2006/relationships/image" Target="../media/image3.png"/><Relationship Id="rId10" Type="http://schemas.openxmlformats.org/officeDocument/2006/relationships/tags" Target="../tags/tag233.xml"/><Relationship Id="rId4" Type="http://schemas.openxmlformats.org/officeDocument/2006/relationships/tags" Target="../tags/tag227.xml"/><Relationship Id="rId9" Type="http://schemas.openxmlformats.org/officeDocument/2006/relationships/tags" Target="../tags/tag232.xml"/><Relationship Id="rId14"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idx="2"/>
            <p:custDataLst>
              <p:tags r:id="rId2"/>
            </p:custDataLst>
          </p:nvPr>
        </p:nvSpPr>
        <p:spPr>
          <a:xfrm>
            <a:off x="466164" y="0"/>
            <a:ext cx="11412071" cy="2832847"/>
          </a:xfrm>
        </p:spPr>
        <p:txBody>
          <a:bodyPr>
            <a:normAutofit/>
          </a:bodyPr>
          <a:lstStyle/>
          <a:p>
            <a:r>
              <a:rPr lang="zh-CN" altLang="en-US" dirty="0">
                <a:solidFill>
                  <a:schemeClr val="accent1">
                    <a:lumMod val="75000"/>
                  </a:schemeClr>
                </a:solidFill>
              </a:rPr>
              <a:t>巩固脱贫成果同乡村振兴有效衔接重点关注的几个问题</a:t>
            </a:r>
            <a:endParaRPr lang="en-US" altLang="zh-CN" dirty="0">
              <a:solidFill>
                <a:schemeClr val="accent1">
                  <a:lumMod val="75000"/>
                </a:schemeClr>
              </a:solidFill>
            </a:endParaRPr>
          </a:p>
        </p:txBody>
      </p:sp>
      <p:sp>
        <p:nvSpPr>
          <p:cNvPr id="7" name="文本占位符 6"/>
          <p:cNvSpPr>
            <a:spLocks noGrp="1"/>
          </p:cNvSpPr>
          <p:nvPr>
            <p:ph type="body" idx="5"/>
            <p:custDataLst>
              <p:tags r:id="rId3"/>
            </p:custDataLst>
          </p:nvPr>
        </p:nvSpPr>
        <p:spPr>
          <a:xfrm>
            <a:off x="3760543" y="5995133"/>
            <a:ext cx="4325622" cy="435953"/>
          </a:xfrm>
        </p:spPr>
        <p:txBody>
          <a:bodyPr>
            <a:noAutofit/>
          </a:bodyPr>
          <a:lstStyle/>
          <a:p>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2023.01</a:t>
            </a:r>
            <a:endParaRPr lang="en-US" sz="28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文本占位符 6">
            <a:extLst>
              <a:ext uri="{FF2B5EF4-FFF2-40B4-BE49-F238E27FC236}">
                <a16:creationId xmlns:a16="http://schemas.microsoft.com/office/drawing/2014/main" id="{10063DD2-96F3-4E36-BBF9-7E7F41621CB9}"/>
              </a:ext>
            </a:extLst>
          </p:cNvPr>
          <p:cNvSpPr txBox="1">
            <a:spLocks/>
          </p:cNvSpPr>
          <p:nvPr>
            <p:custDataLst>
              <p:tags r:id="rId4"/>
            </p:custDataLst>
          </p:nvPr>
        </p:nvSpPr>
        <p:spPr>
          <a:xfrm>
            <a:off x="4558403" y="4074990"/>
            <a:ext cx="2860675" cy="435953"/>
          </a:xfrm>
          <a:prstGeom prst="rect">
            <a:avLst/>
          </a:prstGeom>
          <a:noFill/>
        </p:spPr>
        <p:txBody>
          <a:bodyPr vert="horz" wrap="square" lIns="90170" tIns="46990" rIns="90170" bIns="46990" rtlCol="0" anchor="ctr" anchorCtr="0">
            <a:normAutofit/>
          </a:bodyPr>
          <a:lstStyle>
            <a:lvl1pPr marL="0" marR="0" indent="-228600" algn="ctr" defTabSz="914400" rtl="0" eaLnBrk="1" fontAlgn="auto" latinLnBrk="0" hangingPunct="1">
              <a:lnSpc>
                <a:spcPct val="100000"/>
              </a:lnSpc>
              <a:spcBef>
                <a:spcPts val="0"/>
              </a:spcBef>
              <a:spcAft>
                <a:spcPts val="1000"/>
              </a:spcAft>
              <a:buClrTx/>
              <a:buSzTx/>
              <a:buFontTx/>
              <a:buNone/>
              <a:defRPr kumimoji="0" lang="zh-CN" altLang="en-US" sz="1600" b="0" i="0" u="none" strike="noStrike" kern="1200" cap="none" spc="400" normalizeH="0" baseline="0" noProof="1" dirty="0">
                <a:solidFill>
                  <a:schemeClr val="lt1"/>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a:t>2023.01</a:t>
            </a:r>
            <a:endParaRPr lang="en-US"/>
          </a:p>
        </p:txBody>
      </p:sp>
      <p:sp>
        <p:nvSpPr>
          <p:cNvPr id="6" name="文本占位符 6">
            <a:extLst>
              <a:ext uri="{FF2B5EF4-FFF2-40B4-BE49-F238E27FC236}">
                <a16:creationId xmlns:a16="http://schemas.microsoft.com/office/drawing/2014/main" id="{D9440884-9C5D-4E13-8D45-624FEC506750}"/>
              </a:ext>
            </a:extLst>
          </p:cNvPr>
          <p:cNvSpPr txBox="1">
            <a:spLocks/>
          </p:cNvSpPr>
          <p:nvPr>
            <p:custDataLst>
              <p:tags r:id="rId5"/>
            </p:custDataLst>
          </p:nvPr>
        </p:nvSpPr>
        <p:spPr>
          <a:xfrm>
            <a:off x="2079813" y="3754525"/>
            <a:ext cx="7362340" cy="435953"/>
          </a:xfrm>
          <a:prstGeom prst="rect">
            <a:avLst/>
          </a:prstGeom>
          <a:noFill/>
        </p:spPr>
        <p:txBody>
          <a:bodyPr vert="horz" wrap="square" lIns="90170" tIns="46990" rIns="90170" bIns="46990" rtlCol="0" anchor="ctr" anchorCtr="0">
            <a:noAutofit/>
          </a:bodyPr>
          <a:lstStyle>
            <a:lvl1pPr marL="0" marR="0" indent="-228600" algn="ctr" defTabSz="914400" rtl="0" eaLnBrk="1" fontAlgn="auto" latinLnBrk="0" hangingPunct="1">
              <a:lnSpc>
                <a:spcPct val="100000"/>
              </a:lnSpc>
              <a:spcBef>
                <a:spcPts val="0"/>
              </a:spcBef>
              <a:spcAft>
                <a:spcPts val="1000"/>
              </a:spcAft>
              <a:buClrTx/>
              <a:buSzTx/>
              <a:buFontTx/>
              <a:buNone/>
              <a:defRPr kumimoji="0" lang="zh-CN" altLang="en-US" sz="1600" b="0" i="0" u="none" strike="noStrike" kern="1200" cap="none" spc="400" normalizeH="0" baseline="0" noProof="1" dirty="0">
                <a:solidFill>
                  <a:schemeClr val="lt1"/>
                </a:solidFill>
                <a:uFillTx/>
                <a:latin typeface="Arial" panose="020B0604020202020204" pitchFamily="34" charset="0"/>
                <a:ea typeface="汉仪文黑-55简" panose="00020600040101010101"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汉仪文黑-55简" panose="0002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800" dirty="0">
                <a:solidFill>
                  <a:schemeClr val="accent1">
                    <a:lumMod val="75000"/>
                  </a:schemeClr>
                </a:solidFill>
              </a:rPr>
              <a:t>西南大学   王刚</a:t>
            </a:r>
            <a:endParaRPr lang="en-US" altLang="zh-CN" sz="2800" dirty="0">
              <a:solidFill>
                <a:schemeClr val="accent1">
                  <a:lumMod val="75000"/>
                </a:schemeClr>
              </a:solidFill>
            </a:endParaRPr>
          </a:p>
          <a:p>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Tel</a:t>
            </a:r>
            <a:r>
              <a:rPr lang="zh-CN" altLang="en-US" sz="2800" dirty="0">
                <a:solidFill>
                  <a:schemeClr val="accent1">
                    <a:lumMod val="75000"/>
                  </a:schemeClr>
                </a:solidFill>
                <a:latin typeface="Times New Roman" panose="02020603050405020304" pitchFamily="18" charset="0"/>
                <a:cs typeface="Times New Roman" panose="02020603050405020304" pitchFamily="18" charset="0"/>
              </a:rPr>
              <a:t>：</a:t>
            </a:r>
            <a:r>
              <a:rPr lang="en-US" altLang="zh-CN" sz="2800" dirty="0">
                <a:solidFill>
                  <a:schemeClr val="accent1">
                    <a:lumMod val="75000"/>
                  </a:schemeClr>
                </a:solidFill>
                <a:latin typeface="Times New Roman" panose="02020603050405020304" pitchFamily="18" charset="0"/>
                <a:cs typeface="Times New Roman" panose="02020603050405020304" pitchFamily="18" charset="0"/>
              </a:rPr>
              <a:t>13206015100</a:t>
            </a:r>
          </a:p>
          <a:p>
            <a:r>
              <a:rPr lang="en-US" sz="2800" dirty="0">
                <a:solidFill>
                  <a:schemeClr val="accent1">
                    <a:lumMod val="75000"/>
                  </a:schemeClr>
                </a:solidFill>
                <a:latin typeface="Times New Roman" panose="02020603050405020304" pitchFamily="18" charset="0"/>
                <a:cs typeface="Times New Roman" panose="02020603050405020304" pitchFamily="18" charset="0"/>
              </a:rPr>
              <a:t>Email:624888339@qq.com</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42595" y="1334135"/>
            <a:ext cx="10969625" cy="4349750"/>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lnSpc>
                <a:spcPct val="120000"/>
              </a:lnSpc>
              <a:spcBef>
                <a:spcPts val="0"/>
              </a:spcBef>
              <a:buClr>
                <a:srgbClr val="FF6C0D"/>
              </a:buClr>
              <a:buSzPct val="110000"/>
            </a:pPr>
            <a:r>
              <a:rPr lang="zh-CN" altLang="en-US" sz="2800" b="0" dirty="0">
                <a:solidFill>
                  <a:srgbClr val="000000">
                    <a:lumMod val="85000"/>
                    <a:lumOff val="15000"/>
                  </a:srgbClr>
                </a:solidFill>
              </a:rPr>
              <a:t>    注：一些</a:t>
            </a:r>
            <a:r>
              <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rPr>
              <a:t>农户（含脱贫户）收入虽然未超出当年监测收入标准，但收入稳定，且“三保障”和饮水安全没有问题，不存在返贫致贫风险，经过严格认定后，可不识别。</a:t>
            </a:r>
            <a:endParaRPr kumimoji="0" lang="en-US" altLang="zh-CN"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endParaRPr>
          </a:p>
          <a:p>
            <a:pPr lvl="0">
              <a:lnSpc>
                <a:spcPct val="120000"/>
              </a:lnSpc>
              <a:spcBef>
                <a:spcPts val="0"/>
              </a:spcBef>
              <a:buClr>
                <a:srgbClr val="FF6C0D"/>
              </a:buClr>
              <a:buSzPct val="110000"/>
            </a:pPr>
            <a:endPar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endParaRPr>
          </a:p>
          <a:p>
            <a:pPr marR="0" lvl="0" algn="l" defTabSz="914400" rtl="0" eaLnBrk="1" fontAlgn="auto" latinLnBrk="0" hangingPunct="1">
              <a:lnSpc>
                <a:spcPct val="120000"/>
              </a:lnSpc>
              <a:spcBef>
                <a:spcPts val="0"/>
              </a:spcBef>
              <a:spcAft>
                <a:spcPts val="0"/>
              </a:spcAft>
              <a:buClr>
                <a:srgbClr val="FF6C0D"/>
              </a:buClr>
              <a:buSzPct val="110000"/>
              <a:tabLst/>
              <a:defRPr/>
            </a:pPr>
            <a:r>
              <a:rPr lang="zh-CN" altLang="en-US" sz="2800" b="0" dirty="0">
                <a:solidFill>
                  <a:srgbClr val="000000">
                    <a:lumMod val="85000"/>
                    <a:lumOff val="15000"/>
                  </a:srgbClr>
                </a:solidFill>
              </a:rPr>
              <a:t>    </a:t>
            </a:r>
            <a:r>
              <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rPr>
              <a:t>住房安全方面指的是农户</a:t>
            </a:r>
            <a:r>
              <a:rPr kumimoji="0" lang="zh-CN" altLang="en-US" sz="2800" b="0" i="0" u="none" strike="noStrike" kern="1200" cap="none" spc="300" normalizeH="0" baseline="0" noProof="1">
                <a:ln>
                  <a:noFill/>
                </a:ln>
                <a:solidFill>
                  <a:srgbClr val="FF0000"/>
                </a:solidFill>
                <a:effectLst/>
                <a:uLnTx/>
                <a:uFillTx/>
                <a:latin typeface="Arial" panose="020B0604020202020204" pitchFamily="34" charset="0"/>
                <a:ea typeface="微软雅黑" panose="020B0503020204020204" pitchFamily="34" charset="-122"/>
                <a:cs typeface="+mj-cs"/>
                <a:sym typeface="+mn-ea"/>
              </a:rPr>
              <a:t>唯一住房</a:t>
            </a:r>
            <a:r>
              <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rPr>
              <a:t>因自然灾害或突发意外事故损毁被住建部门认定为</a:t>
            </a:r>
            <a:r>
              <a:rPr kumimoji="0" lang="en-US" altLang="zh-CN"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rPr>
              <a:t>C/D</a:t>
            </a:r>
            <a:r>
              <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mn-ea"/>
              </a:rPr>
              <a:t>级危房。</a:t>
            </a:r>
          </a:p>
          <a:p>
            <a:pPr marL="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None/>
              <a:tabLst/>
              <a:defRPr/>
            </a:pPr>
            <a:endParaRPr kumimoji="0" lang="zh-CN" altLang="en-US" sz="2800" b="0" i="0" u="none" strike="noStrike" kern="1200" cap="none" spc="300" normalizeH="0" baseline="0" noProof="1">
              <a:ln>
                <a:noFill/>
              </a:ln>
              <a:solidFill>
                <a:srgbClr val="FF0000"/>
              </a:solidFill>
              <a:effectLst/>
              <a:uLnTx/>
              <a:uFillTx/>
              <a:latin typeface="Arial" panose="020B0604020202020204" pitchFamily="34" charset="0"/>
              <a:ea typeface="微软雅黑" panose="020B0503020204020204" pitchFamily="34" charset="-122"/>
              <a:cs typeface="+mj-cs"/>
              <a:sym typeface="+mn-ea"/>
            </a:endParaRP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L="0" marR="0" lvl="0" indent="0" algn="l" defTabSz="914400" rtl="0" eaLnBrk="1" fontAlgn="auto" latinLnBrk="0" hangingPunct="1">
              <a:lnSpc>
                <a:spcPct val="120000"/>
              </a:lnSpc>
              <a:spcBef>
                <a:spcPts val="0"/>
              </a:spcBef>
              <a:spcAft>
                <a:spcPts val="0"/>
              </a:spcAft>
              <a:buClr>
                <a:srgbClr val="FF8810"/>
              </a:buClr>
              <a:buSzTx/>
              <a:buFont typeface="Wingdings" panose="05000000000000000000" charset="0"/>
              <a:buNone/>
              <a:tabLst/>
              <a:defRPr/>
            </a:pPr>
            <a:endParaRPr kumimoji="0" lang="zh-CN" altLang="en-US" sz="2800" b="0" i="0" u="none" strike="noStrike" kern="1200" cap="none" spc="300" normalizeH="0" baseline="0" noProof="1">
              <a:ln>
                <a:noFill/>
              </a:ln>
              <a:solidFill>
                <a:srgbClr val="000000">
                  <a:lumMod val="85000"/>
                  <a:lumOff val="15000"/>
                </a:srgbClr>
              </a:solidFill>
              <a:effectLst/>
              <a:uLnTx/>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355195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33070" y="1129030"/>
            <a:ext cx="10969625" cy="467169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algn="l" defTabSz="914400" rtl="0" eaLnBrk="1" fontAlgn="auto" latinLnBrk="0" hangingPunct="1">
              <a:lnSpc>
                <a:spcPct val="120000"/>
              </a:lnSpc>
              <a:spcBef>
                <a:spcPts val="0"/>
              </a:spcBef>
              <a:spcAft>
                <a:spcPts val="0"/>
              </a:spcAft>
              <a:buClr>
                <a:srgbClr val="FF6C0D"/>
              </a:buClr>
              <a:buSzPct val="110000"/>
            </a:pPr>
            <a:r>
              <a:rPr sz="2800" dirty="0"/>
              <a:t>    </a:t>
            </a:r>
            <a:r>
              <a:rPr sz="2800" b="0" dirty="0"/>
              <a:t>农村低保和特困人员，如没有返贫致贫风险，且兜底保障措施持续稳定的，不需要纳入监测对象。</a:t>
            </a:r>
            <a:r>
              <a:rPr sz="2800" b="0" dirty="0">
                <a:solidFill>
                  <a:srgbClr val="FF0000"/>
                </a:solidFill>
              </a:rPr>
              <a:t>特别是要重点核查近两年纳入的整户低保户。</a:t>
            </a:r>
          </a:p>
          <a:p>
            <a:pPr marR="0" lvl="0" algn="l" defTabSz="914400" rtl="0" eaLnBrk="1" fontAlgn="auto" latinLnBrk="0" hangingPunct="1">
              <a:lnSpc>
                <a:spcPct val="120000"/>
              </a:lnSpc>
              <a:spcBef>
                <a:spcPts val="0"/>
              </a:spcBef>
              <a:spcAft>
                <a:spcPts val="0"/>
              </a:spcAft>
              <a:buClr>
                <a:srgbClr val="FF6C0D"/>
              </a:buClr>
              <a:buSzPct val="110000"/>
            </a:pPr>
            <a:r>
              <a:rPr sz="2800" b="0" dirty="0"/>
              <a:t>    家庭中有成员患大病、重病、长期慢性病、新致残、因学、因灾因意外事故等原因，导致刚性支出较大或收入大幅减少，</a:t>
            </a:r>
            <a:r>
              <a:rPr sz="2800" b="0" dirty="0">
                <a:solidFill>
                  <a:srgbClr val="FF0000"/>
                </a:solidFill>
              </a:rPr>
              <a:t>家庭年纯收入扣减家庭刚性支出后</a:t>
            </a:r>
            <a:r>
              <a:rPr sz="2800" b="0" dirty="0"/>
              <a:t>，人均纯收入低于当年监测收入标准，需按程序纳入监测，反之则可不纳入。</a:t>
            </a:r>
          </a:p>
          <a:p>
            <a:pPr marR="0" lvl="0" indent="457200" algn="l" defTabSz="914400" rtl="0">
              <a:lnSpc>
                <a:spcPct val="120000"/>
              </a:lnSpc>
              <a:spcBef>
                <a:spcPts val="0"/>
              </a:spcBef>
              <a:spcAft>
                <a:spcPts val="0"/>
              </a:spcAft>
              <a:buClr>
                <a:srgbClr val="FF6C0D"/>
              </a:buClr>
              <a:buSzPct val="110000"/>
              <a:buFont typeface="Wingdings" panose="05000000000000000000" charset="0"/>
            </a:pPr>
            <a:endParaRPr sz="2800" b="0" dirty="0">
              <a:solidFill>
                <a:srgbClr val="FF0000"/>
              </a:solidFill>
            </a:endParaRP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390272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33070" y="1450975"/>
            <a:ext cx="10969625" cy="4349750"/>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algn="l" defTabSz="914400" rtl="0" eaLnBrk="1" fontAlgn="auto" latinLnBrk="0" hangingPunct="1">
              <a:lnSpc>
                <a:spcPct val="120000"/>
              </a:lnSpc>
              <a:spcBef>
                <a:spcPts val="0"/>
              </a:spcBef>
              <a:spcAft>
                <a:spcPts val="0"/>
              </a:spcAft>
              <a:buClr>
                <a:srgbClr val="FF6C0D"/>
              </a:buClr>
              <a:buSzPct val="110000"/>
            </a:pPr>
            <a:r>
              <a:rPr sz="2800" dirty="0"/>
              <a:t>    </a:t>
            </a:r>
            <a:r>
              <a:rPr sz="2800" b="0" dirty="0"/>
              <a:t>对有劳动能力并有就业意愿的家庭，因为各种原因导致一年内连续6个月未就业的，且家庭年人均纯收入低于当年监测收入标准，基本生活出现严重困难的，按</a:t>
            </a:r>
            <a:r>
              <a:rPr sz="2800" b="0" dirty="0">
                <a:solidFill>
                  <a:srgbClr val="FF0000"/>
                </a:solidFill>
              </a:rPr>
              <a:t>务工就业不稳</a:t>
            </a:r>
            <a:r>
              <a:rPr sz="2800" b="0" dirty="0"/>
              <a:t>纳入监测。</a:t>
            </a:r>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endParaRPr sz="2800" b="0" dirty="0"/>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endParaRPr sz="2800" b="0" dirty="0"/>
          </a:p>
          <a:p>
            <a:pPr marR="0" lvl="0" indent="457200" algn="l" defTabSz="914400" rtl="0">
              <a:lnSpc>
                <a:spcPct val="120000"/>
              </a:lnSpc>
              <a:spcBef>
                <a:spcPts val="0"/>
              </a:spcBef>
              <a:spcAft>
                <a:spcPts val="0"/>
              </a:spcAft>
              <a:buClr>
                <a:srgbClr val="FF6C0D"/>
              </a:buClr>
              <a:buSzPct val="110000"/>
              <a:buFont typeface="Wingdings" panose="05000000000000000000" charset="0"/>
            </a:pPr>
            <a:endParaRPr sz="2800" b="0" dirty="0">
              <a:solidFill>
                <a:srgbClr val="FF0000"/>
              </a:solidFill>
            </a:endParaRP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377455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33070" y="1188720"/>
            <a:ext cx="10969625" cy="528637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algn="l" defTabSz="914400" rtl="0" eaLnBrk="1" fontAlgn="auto" latinLnBrk="0" hangingPunct="1">
              <a:lnSpc>
                <a:spcPct val="120000"/>
              </a:lnSpc>
              <a:spcBef>
                <a:spcPts val="0"/>
              </a:spcBef>
              <a:spcAft>
                <a:spcPts val="0"/>
              </a:spcAft>
              <a:buClr>
                <a:srgbClr val="FF6C0D"/>
              </a:buClr>
              <a:buSzPct val="110000"/>
            </a:pPr>
            <a:r>
              <a:rPr sz="2800" dirty="0"/>
              <a:t>    </a:t>
            </a:r>
            <a:r>
              <a:rPr sz="2800" b="0" dirty="0"/>
              <a:t>家庭人口较多且有劳动力，但劳动力低于家庭成员总数</a:t>
            </a:r>
            <a:r>
              <a:rPr sz="2800" b="0" dirty="0">
                <a:solidFill>
                  <a:srgbClr val="FF0000"/>
                </a:solidFill>
              </a:rPr>
              <a:t>四分之一</a:t>
            </a:r>
            <a:r>
              <a:rPr sz="2800" b="0" dirty="0"/>
              <a:t>的，导致家庭年人均纯收入低于当年监测收入标准，基本生活出现严重困难的，按</a:t>
            </a:r>
            <a:r>
              <a:rPr sz="2800" b="0" dirty="0">
                <a:solidFill>
                  <a:srgbClr val="FF0000"/>
                </a:solidFill>
              </a:rPr>
              <a:t>缺劳动力</a:t>
            </a:r>
            <a:r>
              <a:rPr sz="2800" b="0" dirty="0"/>
              <a:t>纳入监测。</a:t>
            </a:r>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endParaRPr sz="2800" b="0" dirty="0"/>
          </a:p>
          <a:p>
            <a:pPr marR="0" lvl="0" algn="l" defTabSz="914400" rtl="0" eaLnBrk="1" fontAlgn="auto" latinLnBrk="0" hangingPunct="1">
              <a:lnSpc>
                <a:spcPct val="120000"/>
              </a:lnSpc>
              <a:spcBef>
                <a:spcPts val="0"/>
              </a:spcBef>
              <a:spcAft>
                <a:spcPts val="0"/>
              </a:spcAft>
              <a:buClr>
                <a:srgbClr val="FF6C0D"/>
              </a:buClr>
              <a:buSzPct val="110000"/>
            </a:pPr>
            <a:r>
              <a:rPr sz="2800" dirty="0"/>
              <a:t>    </a:t>
            </a:r>
            <a:r>
              <a:rPr sz="2800" b="0" dirty="0">
                <a:sym typeface="+mn-ea"/>
              </a:rPr>
              <a:t>子女条件较好的单独老人户，要综合子女家庭情况评估，原则上不能单独识别老人为监测对象。</a:t>
            </a:r>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endParaRPr sz="2800" b="0" dirty="0"/>
          </a:p>
          <a:p>
            <a:pPr marR="0" lvl="0" indent="457200" algn="l" defTabSz="914400" rtl="0">
              <a:lnSpc>
                <a:spcPct val="120000"/>
              </a:lnSpc>
              <a:spcBef>
                <a:spcPts val="0"/>
              </a:spcBef>
              <a:spcAft>
                <a:spcPts val="0"/>
              </a:spcAft>
              <a:buClr>
                <a:srgbClr val="FF6C0D"/>
              </a:buClr>
              <a:buSzPct val="110000"/>
              <a:buFont typeface="Wingdings" panose="05000000000000000000" charset="0"/>
            </a:pPr>
            <a:endParaRPr sz="2800" b="0" dirty="0">
              <a:solidFill>
                <a:srgbClr val="FF0000"/>
              </a:solidFill>
            </a:endParaRP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191003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5"/>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6"/>
          <a:stretch>
            <a:fillRect/>
          </a:stretch>
        </p:blipFill>
        <p:spPr>
          <a:xfrm>
            <a:off x="0" y="5713796"/>
            <a:ext cx="1322705" cy="1144204"/>
          </a:xfrm>
          <a:prstGeom prst="rect">
            <a:avLst/>
          </a:prstGeom>
        </p:spPr>
      </p:pic>
      <p:sp>
        <p:nvSpPr>
          <p:cNvPr id="11" name="Title 6"/>
          <p:cNvSpPr txBox="1"/>
          <p:nvPr>
            <p:custDataLst>
              <p:tags r:id="rId5"/>
            </p:custDataLst>
          </p:nvPr>
        </p:nvSpPr>
        <p:spPr>
          <a:xfrm>
            <a:off x="206189" y="1733437"/>
            <a:ext cx="3760890" cy="99788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3</a:t>
            </a:r>
            <a:r>
              <a:rPr kumimoji="0"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监测</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对象识别是否有规模限制</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232537" y="3054960"/>
            <a:ext cx="3587666" cy="336171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不得设置规模限制，要将符合条件的农户全部纳入监测帮扶，确保做到应纳尽纳。</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注意：要重点关注收入较低的农户。</a:t>
            </a:r>
            <a:endPar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7"/>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8" name="Title 6"/>
          <p:cNvSpPr txBox="1"/>
          <p:nvPr>
            <p:custDataLst>
              <p:tags r:id="rId8"/>
            </p:custDataLst>
          </p:nvPr>
        </p:nvSpPr>
        <p:spPr>
          <a:xfrm>
            <a:off x="7270376" y="1418308"/>
            <a:ext cx="4715435" cy="997886"/>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4.</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人均纯收入在监测范围内的脱贫户是否应全部识别为监测对象？</a:t>
            </a:r>
          </a:p>
        </p:txBody>
      </p:sp>
      <p:sp>
        <p:nvSpPr>
          <p:cNvPr id="9" name="Title 6"/>
          <p:cNvSpPr txBox="1"/>
          <p:nvPr>
            <p:custDataLst>
              <p:tags r:id="rId9"/>
            </p:custDataLst>
          </p:nvPr>
        </p:nvSpPr>
        <p:spPr>
          <a:xfrm>
            <a:off x="7466753" y="2586373"/>
            <a:ext cx="4432447"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农户（含脱贫户）年人均纯收入在当地监测范围内是识别监测对象的重要条件之一，但不是识别监测对象的唯一条件，更不是新的贫困标准。一些农户（含脱贫户）收入虽然未超出重庆市的监测范围，但收入稳定，且三保障和饮水安全没有问题，不存在返贫致贫风险，经过严格认定后，可不识别。</a:t>
            </a:r>
          </a:p>
        </p:txBody>
      </p:sp>
      <p:sp>
        <p:nvSpPr>
          <p:cNvPr id="5" name="圆角矩形 4"/>
          <p:cNvSpPr/>
          <p:nvPr>
            <p:custDataLst>
              <p:tags r:id="rId10"/>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1"/>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2"/>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3"/>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zh-CN" sz="2800" b="1" spc="150" noProof="1">
                <a:latin typeface="微软雅黑" panose="020B0503020204020204" pitchFamily="34" charset="-122"/>
                <a:ea typeface="微软雅黑" panose="020B0503020204020204" pitchFamily="34" charset="-122"/>
                <a:sym typeface="Arial" panose="020B0604020202020204" pitchFamily="34" charset="0"/>
              </a:rPr>
              <a:t>识别</a:t>
            </a: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认定</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554497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5"/>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6"/>
          <a:stretch>
            <a:fillRect/>
          </a:stretch>
        </p:blipFill>
        <p:spPr>
          <a:xfrm>
            <a:off x="0" y="5713796"/>
            <a:ext cx="1322705" cy="1144204"/>
          </a:xfrm>
          <a:prstGeom prst="rect">
            <a:avLst/>
          </a:prstGeom>
        </p:spPr>
      </p:pic>
      <p:sp>
        <p:nvSpPr>
          <p:cNvPr id="11" name="Title 6"/>
          <p:cNvSpPr txBox="1"/>
          <p:nvPr>
            <p:custDataLst>
              <p:tags r:id="rId5"/>
            </p:custDataLst>
          </p:nvPr>
        </p:nvSpPr>
        <p:spPr>
          <a:xfrm>
            <a:off x="206189" y="1733437"/>
            <a:ext cx="3760890" cy="99788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1.</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监测对象是否都要进行帮扶</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232537" y="3054960"/>
            <a:ext cx="3587666" cy="336171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未消除风险的监测对象要持续监测帮扶，已稳定消除返贫致贫风险</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的监测对象不再帮扶，但有的政策可以延续。</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7"/>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8" name="Title 6"/>
          <p:cNvSpPr txBox="1"/>
          <p:nvPr>
            <p:custDataLst>
              <p:tags r:id="rId8"/>
            </p:custDataLst>
          </p:nvPr>
        </p:nvSpPr>
        <p:spPr>
          <a:xfrm>
            <a:off x="7270376" y="1418308"/>
            <a:ext cx="4715435" cy="997886"/>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2.</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监测对象风险消除后，哪些政策可以延续？期限多长时间？</a:t>
            </a:r>
          </a:p>
        </p:txBody>
      </p:sp>
      <p:sp>
        <p:nvSpPr>
          <p:cNvPr id="9" name="Title 6"/>
          <p:cNvSpPr txBox="1"/>
          <p:nvPr>
            <p:custDataLst>
              <p:tags r:id="rId9"/>
            </p:custDataLst>
          </p:nvPr>
        </p:nvSpPr>
        <p:spPr>
          <a:xfrm>
            <a:off x="7466753" y="2586373"/>
            <a:ext cx="4432447"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监测对象标注风险消除后，不再按监测对象进行帮扶，但要在常态化监测预警排查中持续关注，需要延续的政策主要是存在一定时间周期的帮扶措施，如小额信贷帮扶应持续至合同到期。公益性岗位应持续到岗位协议到期，教育帮扶和雨露计划应持续到完成当前学段等。 </a:t>
            </a:r>
          </a:p>
        </p:txBody>
      </p:sp>
      <p:sp>
        <p:nvSpPr>
          <p:cNvPr id="5" name="圆角矩形 4"/>
          <p:cNvSpPr/>
          <p:nvPr>
            <p:custDataLst>
              <p:tags r:id="rId10"/>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1"/>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2"/>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3"/>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实施帮扶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608940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4"/>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5"/>
          <a:stretch>
            <a:fillRect/>
          </a:stretch>
        </p:blipFill>
        <p:spPr>
          <a:xfrm>
            <a:off x="0" y="5713796"/>
            <a:ext cx="1322705" cy="1144204"/>
          </a:xfrm>
          <a:prstGeom prst="rect">
            <a:avLst/>
          </a:prstGeom>
        </p:spPr>
      </p:pic>
      <p:sp>
        <p:nvSpPr>
          <p:cNvPr id="11" name="Title 6"/>
          <p:cNvSpPr txBox="1"/>
          <p:nvPr>
            <p:custDataLst>
              <p:tags r:id="rId5"/>
            </p:custDataLst>
          </p:nvPr>
        </p:nvSpPr>
        <p:spPr>
          <a:xfrm>
            <a:off x="206189" y="1733437"/>
            <a:ext cx="3760890" cy="99788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3.</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单一风险监测对象能否享受多项帮扶措施？</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232537" y="3054960"/>
            <a:ext cx="3587666" cy="336171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监测对象帮扶要继续坚持精准施策。</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对义务教育、住房安全、饮水安全等方面存在的问题，导致的单一返贫致贫风险，要及时落实针对性的单项帮扶措施，尽快解决问题，消除风险。</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6"/>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7406489" y="2201369"/>
            <a:ext cx="4639586" cy="506889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ea typeface="汉仪文黑-55简" panose="00020600040101010101" charset="-122"/>
              </a:rPr>
              <a:t>对于其他返贫致贫风险较为复杂的，要精准认定监测对象的风险类型，可以结合风险类型和发展需求因人因户落实综合性帮扶措施，做到管用够用。</a:t>
            </a:r>
            <a:endParaRPr lang="en-US" altLang="zh-CN" sz="2000" spc="60" dirty="0">
              <a:ln w="3175">
                <a:noFill/>
                <a:prstDash val="dash"/>
              </a:ln>
              <a:ea typeface="汉仪文黑-55简" panose="00020600040101010101" charset="-122"/>
            </a:endParaRPr>
          </a:p>
          <a:p>
            <a:pPr algn="l">
              <a:lnSpc>
                <a:spcPct val="130000"/>
              </a:lnSpc>
              <a:spcAft>
                <a:spcPts val="800"/>
              </a:spcAft>
            </a:pPr>
            <a:r>
              <a:rPr lang="zh-CN" altLang="en-US"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    其中，对于有劳动能力的监测对象，要优先落实产业就业等开发式帮扶措施，帮助他们用自己的双手勤劳致富，不能靠发钱养人、政策养懒汉。</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实施帮扶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916815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4"/>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5"/>
          <a:stretch>
            <a:fillRect/>
          </a:stretch>
        </p:blipFill>
        <p:spPr>
          <a:xfrm>
            <a:off x="0" y="5713796"/>
            <a:ext cx="1322705" cy="1144204"/>
          </a:xfrm>
          <a:prstGeom prst="rect">
            <a:avLst/>
          </a:prstGeom>
        </p:spPr>
      </p:pic>
      <p:sp>
        <p:nvSpPr>
          <p:cNvPr id="11" name="Title 6"/>
          <p:cNvSpPr txBox="1"/>
          <p:nvPr>
            <p:custDataLst>
              <p:tags r:id="rId5"/>
            </p:custDataLst>
          </p:nvPr>
        </p:nvSpPr>
        <p:spPr>
          <a:xfrm>
            <a:off x="313218" y="1847333"/>
            <a:ext cx="3760890" cy="5299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4.</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政策明确</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财政部、国家乡村振兴局会同相关部门印发的</a:t>
            </a: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中央财政衔接推进乡村振兴衔接资金管理办法（财农</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【2021】19</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号</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明确：</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6"/>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7415350" y="2317895"/>
            <a:ext cx="4639586" cy="415902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强化及时帮扶，对监测对象采取有针对性的预防性措施和事后帮扶措施。可安排发展产业、小额信贷贴息、生产经营和劳动技能培训、公益岗位等支出。低保、医保、养老保险、临时性救助等综合保障措施，通过原资金渠道支持。</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继续向符合条件的脱贫家庭（含监测帮扶对象家庭）安排雨露计划补助。</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实施帮扶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06329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4"/>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5"/>
          <a:stretch>
            <a:fillRect/>
          </a:stretch>
        </p:blipFill>
        <p:spPr>
          <a:xfrm>
            <a:off x="0" y="5713796"/>
            <a:ext cx="1322705" cy="1144204"/>
          </a:xfrm>
          <a:prstGeom prst="rect">
            <a:avLst/>
          </a:prstGeom>
        </p:spPr>
      </p:pic>
      <p:sp>
        <p:nvSpPr>
          <p:cNvPr id="11" name="Title 6"/>
          <p:cNvSpPr txBox="1"/>
          <p:nvPr>
            <p:custDataLst>
              <p:tags r:id="rId5"/>
            </p:custDataLst>
          </p:nvPr>
        </p:nvSpPr>
        <p:spPr>
          <a:xfrm>
            <a:off x="313218" y="1847333"/>
            <a:ext cx="3760890" cy="5299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4.</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政策明确</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财政部、国家乡村振兴局会同相关部门印发的</a:t>
            </a: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中央财政衔接推进乡村振兴衔接资金管理办法（财农</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【2021】19</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号</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明确：</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利用中央衔接资金支持实施以工代赈项目，带动区内监测对象、脱贫人口等务工就业。</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6"/>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7415350" y="2317895"/>
            <a:ext cx="4639586" cy="4159020"/>
          </a:xfrm>
          <a:prstGeom prst="rect">
            <a:avLst/>
          </a:prstGeom>
          <a:noFill/>
          <a:ln w="3175">
            <a:noFill/>
            <a:prstDash val="dash"/>
          </a:ln>
        </p:spPr>
        <p:txBody>
          <a:bodyPr wrap="square" lIns="63500" tIns="25400" rIns="63500" bIns="25400" anchor="t" anchorCtr="0">
            <a:normAutofit fontScale="92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中央衔接资金要优先保障到人到户的资金需求，重点支持监测对象，脱贫户发展生产增收。</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nSpc>
                <a:spcPct val="130000"/>
              </a:lnSpc>
              <a:spcAft>
                <a:spcPts val="800"/>
              </a:spcAft>
            </a:pP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支持对符合条件的监测对象，脱贫人口开展小额信贷贴息、生产经营和劳动技能培训、到帮扶车间就业。。。优先聘用监测对象等从事公益性岗位、帮助就业创业增收。</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对跨省就业的脱贫劳动力（含监测对象）适当安排一次性往返交通补贴，对符合条件的安排雨露计划补贴。</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实施帮扶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207639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1" name="Title 6"/>
          <p:cNvSpPr txBox="1"/>
          <p:nvPr>
            <p:custDataLst>
              <p:tags r:id="rId5"/>
            </p:custDataLst>
          </p:nvPr>
        </p:nvSpPr>
        <p:spPr>
          <a:xfrm>
            <a:off x="313218" y="1847333"/>
            <a:ext cx="3760890" cy="5299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5.</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绿色通道</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对于突发风险的能否先帮扶后纳入监测？</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对于因灾因意外事故等导致出现返贫致贫风险，生活陷入严重困难事实清楚的，可通过绿色通道先行救助并落实帮扶，后履行有关程序，并录入全国防返贫监测信息系统，确保做到早发现、早干预、早帮扶。</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5"/>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5" name="圆角矩形 4"/>
          <p:cNvSpPr/>
          <p:nvPr>
            <p:custDataLst>
              <p:tags r:id="rId8"/>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9"/>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0"/>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1"/>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实施帮扶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160458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971364" y="708211"/>
            <a:ext cx="8021171" cy="4589930"/>
          </a:xfrm>
          <a:prstGeom prst="rect">
            <a:avLst/>
          </a:prstGeom>
          <a:noFill/>
        </p:spPr>
        <p:txBody>
          <a:bodyPr wrap="square" lIns="91440" tIns="45720" rIns="91440" bIns="0" rtlCol="0" anchor="b">
            <a:normAutofit fontScale="42500" lnSpcReduction="20000"/>
          </a:bodyPr>
          <a:lstStyle/>
          <a:p>
            <a:pPr algn="l">
              <a:lnSpc>
                <a:spcPct val="120000"/>
              </a:lnSpc>
            </a:pPr>
            <a:r>
              <a:rPr lang="zh-CN" altLang="en-US" sz="4000" b="1" dirty="0">
                <a:solidFill>
                  <a:schemeClr val="accent1"/>
                </a:solidFill>
                <a:latin typeface="汉仪文黑-75简" panose="00020600040101010101" charset="-122"/>
                <a:ea typeface="汉仪文黑-85简" panose="00020600040101010101" charset="-122"/>
              </a:rPr>
              <a:t>           </a:t>
            </a:r>
            <a:r>
              <a:rPr lang="zh-CN" altLang="en-US" sz="7700" b="1" dirty="0">
                <a:solidFill>
                  <a:schemeClr val="accent1"/>
                </a:solidFill>
                <a:latin typeface="汉仪文黑-75简" panose="00020600040101010101" charset="-122"/>
                <a:ea typeface="汉仪文黑-85简" panose="00020600040101010101" charset="-122"/>
              </a:rPr>
              <a:t>重点围绕防返贫监测展开：是否及时纳入、应纳尽纳；帮扶环节是否实现精准施策、应扶尽扶；退出环节是否实现实事求是、稳定消除风险。</a:t>
            </a:r>
            <a:endParaRPr lang="en-US" altLang="zh-CN" sz="7700" b="1" dirty="0">
              <a:solidFill>
                <a:schemeClr val="accent1"/>
              </a:solidFill>
              <a:latin typeface="汉仪文黑-75简" panose="00020600040101010101" charset="-122"/>
              <a:ea typeface="汉仪文黑-85简" panose="00020600040101010101" charset="-122"/>
            </a:endParaRPr>
          </a:p>
          <a:p>
            <a:pPr>
              <a:lnSpc>
                <a:spcPct val="120000"/>
              </a:lnSpc>
            </a:pPr>
            <a:r>
              <a:rPr lang="en-US" altLang="zh-CN" sz="7700" b="1" dirty="0">
                <a:solidFill>
                  <a:schemeClr val="accent1"/>
                </a:solidFill>
                <a:latin typeface="汉仪文黑-75简" panose="00020600040101010101" charset="-122"/>
                <a:ea typeface="汉仪文黑-85简" panose="00020600040101010101" charset="-122"/>
              </a:rPr>
              <a:t>       </a:t>
            </a:r>
            <a:r>
              <a:rPr lang="zh-CN" altLang="en-US" sz="7700" b="1" dirty="0">
                <a:solidFill>
                  <a:schemeClr val="accent1"/>
                </a:solidFill>
                <a:latin typeface="汉仪文黑-75简" panose="00020600040101010101" charset="-122"/>
                <a:ea typeface="汉仪文黑-85简" panose="00020600040101010101" charset="-122"/>
              </a:rPr>
              <a:t>归纳总结：一个分类；一个关系；两个要求；三个环节；三个问题；其他方面</a:t>
            </a:r>
            <a:endParaRPr lang="en-US" altLang="zh-CN" sz="7700" b="1" dirty="0">
              <a:solidFill>
                <a:schemeClr val="accent1"/>
              </a:solidFill>
              <a:latin typeface="汉仪文黑-75简" panose="00020600040101010101" charset="-122"/>
              <a:ea typeface="汉仪文黑-85简" panose="00020600040101010101" charset="-122"/>
            </a:endParaRPr>
          </a:p>
          <a:p>
            <a:pPr algn="l"/>
            <a:r>
              <a:rPr lang="en-US" altLang="zh-CN" sz="7700" b="1" dirty="0">
                <a:solidFill>
                  <a:schemeClr val="accent1"/>
                </a:solidFill>
                <a:latin typeface="汉仪文黑-75简" panose="00020600040101010101" charset="-122"/>
                <a:ea typeface="汉仪文黑-85简" panose="00020600040101010101" charset="-122"/>
              </a:rPr>
              <a:t>        </a:t>
            </a:r>
            <a:endParaRPr lang="zh-CN" altLang="en-US" sz="7700" b="1" dirty="0">
              <a:solidFill>
                <a:schemeClr val="accent1"/>
              </a:solidFill>
              <a:latin typeface="汉仪文黑-75简" panose="00020600040101010101" charset="-122"/>
              <a:ea typeface="汉仪文黑-85简" panose="00020600040101010101" charset="-122"/>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7"/>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8"/>
          <a:stretch>
            <a:fillRect/>
          </a:stretch>
        </p:blipFill>
        <p:spPr>
          <a:xfrm>
            <a:off x="0" y="5713796"/>
            <a:ext cx="1322705" cy="1144204"/>
          </a:xfrm>
          <a:prstGeom prst="rect">
            <a:avLst/>
          </a:prstGeom>
        </p:spPr>
      </p:pic>
      <p:sp>
        <p:nvSpPr>
          <p:cNvPr id="11" name="Title 6"/>
          <p:cNvSpPr txBox="1"/>
          <p:nvPr>
            <p:custDataLst>
              <p:tags r:id="rId5"/>
            </p:custDataLst>
          </p:nvPr>
        </p:nvSpPr>
        <p:spPr>
          <a:xfrm>
            <a:off x="27076" y="1787942"/>
            <a:ext cx="4639586" cy="529953"/>
          </a:xfrm>
          <a:prstGeom prst="rect">
            <a:avLst/>
          </a:prstGeom>
          <a:noFill/>
          <a:ln w="3175">
            <a:noFill/>
            <a:prstDash val="dash"/>
          </a:ln>
        </p:spPr>
        <p:txBody>
          <a:bodyPr wrap="square" lIns="63500" tIns="25400" rIns="63500" bIns="25400" anchor="b"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1.</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监测对象风险消除的条件是什么？</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收入原则上要超过重庆市监测范围、三保障及饮水安全持续巩固、返贫致贫风险已经稳定消除的监测对象，或返贫致贫风险自然消失的，按程序标注风险消除。</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9"/>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7415350" y="2317895"/>
            <a:ext cx="4639586" cy="819752"/>
          </a:xfrm>
          <a:prstGeom prst="rect">
            <a:avLst/>
          </a:prstGeom>
          <a:noFill/>
          <a:ln w="3175">
            <a:noFill/>
            <a:prstDash val="dash"/>
          </a:ln>
        </p:spPr>
        <p:txBody>
          <a:bodyPr wrap="square" lIns="63500" tIns="25400" rIns="63500" bIns="25400" anchor="t" anchorCtr="0">
            <a:normAutofit fontScale="92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不得设置风险消除比例要求。</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nSpc>
                <a:spcPct val="130000"/>
              </a:lnSpc>
              <a:spcAft>
                <a:spcPts val="800"/>
              </a:spcAft>
            </a:pP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消除风险</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itle 6">
            <a:extLst>
              <a:ext uri="{FF2B5EF4-FFF2-40B4-BE49-F238E27FC236}">
                <a16:creationId xmlns:a16="http://schemas.microsoft.com/office/drawing/2014/main" id="{35D7215D-E6E3-4E75-9AC5-C644116821B5}"/>
              </a:ext>
            </a:extLst>
          </p:cNvPr>
          <p:cNvSpPr txBox="1"/>
          <p:nvPr>
            <p:custDataLst>
              <p:tags r:id="rId13"/>
            </p:custDataLst>
          </p:nvPr>
        </p:nvSpPr>
        <p:spPr>
          <a:xfrm>
            <a:off x="7228024" y="1749035"/>
            <a:ext cx="5119393" cy="529953"/>
          </a:xfrm>
          <a:prstGeom prst="rect">
            <a:avLst/>
          </a:prstGeom>
          <a:noFill/>
          <a:ln w="3175">
            <a:noFill/>
            <a:prstDash val="dash"/>
          </a:ln>
        </p:spPr>
        <p:txBody>
          <a:bodyPr wrap="square" lIns="63500" tIns="25400" rIns="63500" bIns="25400" anchor="b"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2.</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监测对象风险消除是否有比例要求？</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6" name="Title 6">
            <a:extLst>
              <a:ext uri="{FF2B5EF4-FFF2-40B4-BE49-F238E27FC236}">
                <a16:creationId xmlns:a16="http://schemas.microsoft.com/office/drawing/2014/main" id="{C98DE353-45AA-4F11-BAB1-1EB67F4D044D}"/>
              </a:ext>
            </a:extLst>
          </p:cNvPr>
          <p:cNvSpPr txBox="1"/>
          <p:nvPr>
            <p:custDataLst>
              <p:tags r:id="rId14"/>
            </p:custDataLst>
          </p:nvPr>
        </p:nvSpPr>
        <p:spPr>
          <a:xfrm>
            <a:off x="7319878" y="2759635"/>
            <a:ext cx="4639586" cy="1140012"/>
          </a:xfrm>
          <a:prstGeom prst="rect">
            <a:avLst/>
          </a:prstGeom>
          <a:noFill/>
          <a:ln w="3175">
            <a:noFill/>
            <a:prstDash val="dash"/>
          </a:ln>
        </p:spPr>
        <p:txBody>
          <a:bodyPr wrap="square" lIns="63500" tIns="25400" rIns="63500" bIns="25400" anchor="b" anchorCtr="0">
            <a:normAutofit fontScale="92500"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3.</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对整户无劳动能力的监测对象，落实兜底保障措施后，能否消除风险？</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7" name="Title 6">
            <a:extLst>
              <a:ext uri="{FF2B5EF4-FFF2-40B4-BE49-F238E27FC236}">
                <a16:creationId xmlns:a16="http://schemas.microsoft.com/office/drawing/2014/main" id="{7E1201CE-E6AB-476E-AE28-8F7036B7A964}"/>
              </a:ext>
            </a:extLst>
          </p:cNvPr>
          <p:cNvSpPr txBox="1"/>
          <p:nvPr>
            <p:custDataLst>
              <p:tags r:id="rId15"/>
            </p:custDataLst>
          </p:nvPr>
        </p:nvSpPr>
        <p:spPr>
          <a:xfrm>
            <a:off x="7562226" y="4005873"/>
            <a:ext cx="4492710" cy="2242527"/>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按照</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中央农村工作领导小组关于健全防止返贫动态监测和帮扶机制的指导意见</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，暂不消除。</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10250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zh-CN" altLang="en-US" dirty="0">
                <a:solidFill>
                  <a:srgbClr val="000000">
                    <a:lumMod val="85000"/>
                    <a:lumOff val="15000"/>
                  </a:srgbClr>
                </a:solidFill>
              </a:rPr>
              <a:t>四</a:t>
            </a:r>
            <a:r>
              <a:rPr kumimoji="0" lang="zh-CN" altLang="en-US" sz="5200" b="1" i="0" u="none" strike="noStrike" kern="1200" cap="none" spc="400" normalizeH="0" baseline="0" noProof="0" dirty="0">
                <a:ln>
                  <a:noFill/>
                </a:ln>
                <a:solidFill>
                  <a:srgbClr val="000000">
                    <a:lumMod val="85000"/>
                    <a:lumOff val="15000"/>
                  </a:srgbClr>
                </a:solidFill>
                <a:effectLst/>
                <a:uLnTx/>
                <a:uFillTx/>
                <a:latin typeface="Arial" panose="020B0604020202020204" pitchFamily="34" charset="0"/>
                <a:ea typeface="汉仪旗黑-85S" panose="00020600040101010101" pitchFamily="18" charset="-122"/>
                <a:cs typeface="+mj-cs"/>
              </a:rPr>
              <a:t>、落实两个要求</a:t>
            </a:r>
          </a:p>
        </p:txBody>
      </p:sp>
    </p:spTree>
    <p:extLst>
      <p:ext uri="{BB962C8B-B14F-4D97-AF65-F5344CB8AC3E}">
        <p14:creationId xmlns:p14="http://schemas.microsoft.com/office/powerpoint/2010/main" val="4007024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4" name="Title 6"/>
          <p:cNvSpPr txBox="1"/>
          <p:nvPr>
            <p:custDataLst>
              <p:tags r:id="rId5"/>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从农户申报、干部排查、部门预警发现风险线索之日起，到完成监测对象识别认定，一般不超过</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15</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天，一般村内公示不少于</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5</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天。</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6"/>
            </p:custDataLst>
          </p:nvPr>
        </p:nvPicPr>
        <p:blipFill rotWithShape="1">
          <a:blip r:embed="rId15"/>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5" name="圆角矩形 4"/>
          <p:cNvSpPr/>
          <p:nvPr>
            <p:custDataLst>
              <p:tags r:id="rId7"/>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8"/>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9"/>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0"/>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时间上的要求</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Title 6">
            <a:extLst>
              <a:ext uri="{FF2B5EF4-FFF2-40B4-BE49-F238E27FC236}">
                <a16:creationId xmlns:a16="http://schemas.microsoft.com/office/drawing/2014/main" id="{7E1201CE-E6AB-476E-AE28-8F7036B7A964}"/>
              </a:ext>
            </a:extLst>
          </p:cNvPr>
          <p:cNvSpPr txBox="1"/>
          <p:nvPr>
            <p:custDataLst>
              <p:tags r:id="rId11"/>
            </p:custDataLst>
          </p:nvPr>
        </p:nvSpPr>
        <p:spPr>
          <a:xfrm>
            <a:off x="7703808" y="2590341"/>
            <a:ext cx="4111674" cy="3614127"/>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监测对象认定的信息比对与识别程序同步进行，推动防止返贫监测和低收入人口动态监测平台数据共享、比对结果共用，已开展过信息比对的低保对象等，可不重复比对。制定帮扶措施计划可与监测对象认定同步开展。</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3464208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4" name="Title 6"/>
          <p:cNvSpPr txBox="1"/>
          <p:nvPr>
            <p:custDataLst>
              <p:tags r:id="rId5"/>
            </p:custDataLst>
          </p:nvPr>
        </p:nvSpPr>
        <p:spPr>
          <a:xfrm>
            <a:off x="137064" y="2722820"/>
            <a:ext cx="3587666"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对于新识别的监测对象，村级要根据返贫致贫风险，原则上在</a:t>
            </a: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10</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天内完成帮扶计划制定和帮扶措施申报，同时区内乡村振兴部门要跟踪督促相关行业部门尽快将帮扶措施落实到位。</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6"/>
            </p:custDataLst>
          </p:nvPr>
        </p:nvPicPr>
        <p:blipFill rotWithShape="1">
          <a:blip r:embed="rId15"/>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5" name="圆角矩形 4"/>
          <p:cNvSpPr/>
          <p:nvPr>
            <p:custDataLst>
              <p:tags r:id="rId7"/>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8"/>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9"/>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0"/>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时间上的要求</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Title 6">
            <a:extLst>
              <a:ext uri="{FF2B5EF4-FFF2-40B4-BE49-F238E27FC236}">
                <a16:creationId xmlns:a16="http://schemas.microsoft.com/office/drawing/2014/main" id="{7E1201CE-E6AB-476E-AE28-8F7036B7A964}"/>
              </a:ext>
            </a:extLst>
          </p:cNvPr>
          <p:cNvSpPr txBox="1"/>
          <p:nvPr>
            <p:custDataLst>
              <p:tags r:id="rId11"/>
            </p:custDataLst>
          </p:nvPr>
        </p:nvSpPr>
        <p:spPr>
          <a:xfrm>
            <a:off x="7703808" y="2590341"/>
            <a:ext cx="4111674" cy="3614127"/>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过渡期内，除了风险自然消除外，收入持续稳定原则上不少于半年。</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3121813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pic>
        <p:nvPicPr>
          <p:cNvPr id="7" name="图片 6" descr="D:\meihua_service_cache\jpg/ddf501f4b069782e7e3a501ee7ac56a2.jpgddf501f4b069782e7e3a501ee7ac56a2"/>
          <p:cNvPicPr>
            <a:picLocks noChangeAspect="1"/>
          </p:cNvPicPr>
          <p:nvPr>
            <p:custDataLst>
              <p:tags r:id="rId5"/>
            </p:custDataLst>
          </p:nvPr>
        </p:nvPicPr>
        <p:blipFill rotWithShape="1">
          <a:blip r:embed="rId15"/>
          <a:srcRect t="10606" b="10606"/>
          <a:stretch>
            <a:fillRect/>
          </a:stretch>
        </p:blipFill>
        <p:spPr>
          <a:xfrm>
            <a:off x="3967078" y="241619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5" name="圆角矩形 4"/>
          <p:cNvSpPr/>
          <p:nvPr>
            <p:custDataLst>
              <p:tags r:id="rId6"/>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7"/>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8"/>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9"/>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程序上的要求</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itle 6">
            <a:extLst>
              <a:ext uri="{FF2B5EF4-FFF2-40B4-BE49-F238E27FC236}">
                <a16:creationId xmlns:a16="http://schemas.microsoft.com/office/drawing/2014/main" id="{603E5B92-5970-45BA-BE2B-B69778AB9F74}"/>
              </a:ext>
            </a:extLst>
          </p:cNvPr>
          <p:cNvSpPr txBox="1"/>
          <p:nvPr>
            <p:custDataLst>
              <p:tags r:id="rId10"/>
            </p:custDataLst>
          </p:nvPr>
        </p:nvSpPr>
        <p:spPr>
          <a:xfrm>
            <a:off x="137064" y="1824645"/>
            <a:ext cx="4639586" cy="5299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1.</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认定监测对象需要哪些程序？</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6" name="Title 6">
            <a:extLst>
              <a:ext uri="{FF2B5EF4-FFF2-40B4-BE49-F238E27FC236}">
                <a16:creationId xmlns:a16="http://schemas.microsoft.com/office/drawing/2014/main" id="{8AF7F021-D505-403C-BF83-179172141DD7}"/>
              </a:ext>
            </a:extLst>
          </p:cNvPr>
          <p:cNvSpPr txBox="1"/>
          <p:nvPr>
            <p:custDataLst>
              <p:tags r:id="rId11"/>
            </p:custDataLst>
          </p:nvPr>
        </p:nvSpPr>
        <p:spPr>
          <a:xfrm>
            <a:off x="137064" y="2898412"/>
            <a:ext cx="4639586" cy="529953"/>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en-US" altLang="zh-CN"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2.</a:t>
            </a: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 监测对象如何纳入？</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9692309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标题 1"/>
          <p:cNvSpPr>
            <a:spLocks noGrp="1"/>
          </p:cNvSpPr>
          <p:nvPr/>
        </p:nvSpPr>
        <p:spPr>
          <a:xfrm>
            <a:off x="538480" y="1586865"/>
            <a:ext cx="10969625" cy="2733675"/>
          </a:xfrm>
          <a:prstGeom prst="rect">
            <a:avLst/>
          </a:prstGeom>
          <a:noFill/>
          <a:ln w="9525">
            <a:noFill/>
          </a:ln>
        </p:spPr>
        <p:txBody>
          <a:bodyPr vert="horz"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457200" indent="-457200" defTabSz="914400" fontAlgn="auto">
              <a:lnSpc>
                <a:spcPct val="120000"/>
              </a:lnSpc>
              <a:spcBef>
                <a:spcPts val="0"/>
              </a:spcBef>
              <a:spcAft>
                <a:spcPts val="0"/>
              </a:spcAft>
              <a:buClr>
                <a:srgbClr val="FF6C0D"/>
              </a:buClr>
              <a:buFont typeface="Wingdings" panose="05000000000000000000" charset="0"/>
              <a:buChar char="Ø"/>
            </a:pP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监测对象纳入的</a:t>
            </a:r>
            <a:r>
              <a:rPr lang="en-US" altLang="zh-CN"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6</a:t>
            </a:r>
            <a:r>
              <a:rPr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个</a:t>
            </a: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步骤：</a:t>
            </a:r>
            <a:r>
              <a:rPr lang="zh-CN" altLang="en-US" sz="2800" b="0" strike="noStrike" kern="1200" spc="300" normalizeH="0" baseline="0" noProof="1">
                <a:solidFill>
                  <a:srgbClr val="FF0000"/>
                </a:solidFill>
                <a:latin typeface="Arial" panose="020B0604020202020204" pitchFamily="34" charset="0"/>
                <a:ea typeface="微软雅黑" panose="020B0503020204020204" pitchFamily="34" charset="-122"/>
                <a:cs typeface="+mj-cs"/>
                <a:sym typeface="微软雅黑" panose="020B0503020204020204" pitchFamily="34" charset="-122"/>
              </a:rPr>
              <a:t>农户申请和承诺</a:t>
            </a: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a:t>
            </a:r>
            <a:r>
              <a:rPr lang="zh-CN" altLang="en-US" sz="2800" b="0" strike="noStrike" kern="1200" spc="300" normalizeH="0" baseline="0" noProof="1">
                <a:solidFill>
                  <a:srgbClr val="FF0000"/>
                </a:solidFill>
                <a:latin typeface="Arial" panose="020B0604020202020204" pitchFamily="34" charset="0"/>
                <a:ea typeface="微软雅黑" panose="020B0503020204020204" pitchFamily="34" charset="-122"/>
                <a:cs typeface="+mj-cs"/>
                <a:sym typeface="微软雅黑" panose="020B0503020204020204" pitchFamily="34" charset="-122"/>
              </a:rPr>
              <a:t>入户核实并提交财产检索申请</a:t>
            </a: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a:t>
            </a:r>
            <a:r>
              <a:rPr lang="zh-CN" altLang="en-US" sz="2800" b="0" strike="noStrike" kern="1200" spc="300" normalizeH="0" baseline="0" noProof="1">
                <a:solidFill>
                  <a:srgbClr val="FF0000"/>
                </a:solidFill>
                <a:latin typeface="Arial" panose="020B0604020202020204" pitchFamily="34" charset="0"/>
                <a:ea typeface="微软雅黑" panose="020B0503020204020204" pitchFamily="34" charset="-122"/>
                <a:cs typeface="+mj-cs"/>
                <a:sym typeface="微软雅黑" panose="020B0503020204020204" pitchFamily="34" charset="-122"/>
              </a:rPr>
              <a:t>行政村评议公示、乡镇审核</a:t>
            </a: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a:t>
            </a:r>
            <a:r>
              <a:rPr lang="zh-CN" altLang="en-US" sz="2800" b="0" dirty="0">
                <a:solidFill>
                  <a:srgbClr val="FF0000"/>
                </a:solidFill>
                <a:sym typeface="微软雅黑" panose="020B0503020204020204" pitchFamily="34" charset="-122"/>
              </a:rPr>
              <a:t>区</a:t>
            </a:r>
            <a:r>
              <a:rPr lang="zh-CN" altLang="en-US" sz="2800" b="0" strike="noStrike" kern="1200" spc="300" normalizeH="0" baseline="0" noProof="1">
                <a:solidFill>
                  <a:srgbClr val="FF0000"/>
                </a:solidFill>
                <a:latin typeface="Arial" panose="020B0604020202020204" pitchFamily="34" charset="0"/>
                <a:ea typeface="微软雅黑" panose="020B0503020204020204" pitchFamily="34" charset="-122"/>
                <a:cs typeface="+mj-cs"/>
                <a:sym typeface="微软雅黑" panose="020B0503020204020204" pitchFamily="34" charset="-122"/>
              </a:rPr>
              <a:t>级审定公告</a:t>
            </a:r>
            <a:r>
              <a:rPr lang="zh-CN" altLang="en-US"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。原则上在</a:t>
            </a:r>
            <a:r>
              <a:rPr lang="en-US" altLang="zh-CN"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15</a:t>
            </a:r>
            <a:r>
              <a:rPr sz="2800" b="0" strike="noStrike" kern="1200" spc="300" normalizeH="0" baseline="0" noProof="1">
                <a:latin typeface="Arial" panose="020B0604020202020204" pitchFamily="34" charset="0"/>
                <a:ea typeface="微软雅黑" panose="020B0503020204020204" pitchFamily="34" charset="-122"/>
                <a:cs typeface="+mj-cs"/>
                <a:sym typeface="微软雅黑" panose="020B0503020204020204" pitchFamily="34" charset="-122"/>
              </a:rPr>
              <a:t>天内完成。</a:t>
            </a:r>
          </a:p>
        </p:txBody>
      </p:sp>
      <p:graphicFrame>
        <p:nvGraphicFramePr>
          <p:cNvPr id="15" name="图示 14"/>
          <p:cNvGraphicFramePr/>
          <p:nvPr/>
        </p:nvGraphicFramePr>
        <p:xfrm>
          <a:off x="1263650" y="3921760"/>
          <a:ext cx="6581775" cy="20491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6" name="图示 15"/>
          <p:cNvGraphicFramePr/>
          <p:nvPr/>
        </p:nvGraphicFramePr>
        <p:xfrm>
          <a:off x="7764780" y="4448810"/>
          <a:ext cx="3992880" cy="99504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120712499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3000"/>
                                  </p:stCondLst>
                                  <p:childTnLst>
                                    <p:set>
                                      <p:cBhvr>
                                        <p:cTn id="6" dur="500" fill="hold">
                                          <p:stCondLst>
                                            <p:cond delay="0"/>
                                          </p:stCondLst>
                                        </p:cTn>
                                        <p:tgtEl>
                                          <p:spTgt spid="109"/>
                                        </p:tgtEl>
                                        <p:attrNameLst>
                                          <p:attrName>style.visibility</p:attrName>
                                        </p:attrNameLst>
                                      </p:cBhvr>
                                      <p:to>
                                        <p:strVal val="visible"/>
                                      </p:to>
                                    </p:set>
                                    <p:anim calcmode="lin" valueType="num">
                                      <p:cBhvr>
                                        <p:cTn id="7" dur="500"/>
                                        <p:tgtEl>
                                          <p:spTgt spid="109"/>
                                        </p:tgtEl>
                                        <p:attrNameLst>
                                          <p:attrName>ppt_x</p:attrName>
                                        </p:attrNameLst>
                                      </p:cBhvr>
                                      <p:tavLst>
                                        <p:tav tm="0">
                                          <p:val>
                                            <p:strVal val="#ppt_x-#ppt_w*1.125000"/>
                                          </p:val>
                                        </p:tav>
                                        <p:tav tm="100000">
                                          <p:val>
                                            <p:strVal val="#ppt_x"/>
                                          </p:val>
                                        </p:tav>
                                      </p:tavLst>
                                    </p:anim>
                                    <p:animEffect transition="in" filter="wipe(right)">
                                      <p:cBhvr>
                                        <p:cTn id="8" dur="500"/>
                                        <p:tgtEl>
                                          <p:spTgt spid="109"/>
                                        </p:tgtEl>
                                      </p:cBhvr>
                                    </p:animEffect>
                                  </p:childTnLst>
                                </p:cTn>
                              </p:par>
                            </p:childTnLst>
                          </p:cTn>
                        </p:par>
                        <p:par>
                          <p:cTn id="9" fill="hold">
                            <p:stCondLst>
                              <p:cond delay="3500"/>
                            </p:stCondLst>
                            <p:childTnLst>
                              <p:par>
                                <p:cTn id="10" presetID="22" presetClass="entr" presetSubtype="8" fill="hold" nodeType="afterEffect">
                                  <p:stCondLst>
                                    <p:cond delay="0"/>
                                  </p:stCondLst>
                                  <p:childTnLst>
                                    <p:set>
                                      <p:cBhvr>
                                        <p:cTn id="11" dur="3000" fill="hold">
                                          <p:stCondLst>
                                            <p:cond delay="0"/>
                                          </p:stCondLst>
                                        </p:cTn>
                                        <p:tgtEl>
                                          <p:spTgt spid="15"/>
                                        </p:tgtEl>
                                        <p:attrNameLst>
                                          <p:attrName>style.visibility</p:attrName>
                                        </p:attrNameLst>
                                      </p:cBhvr>
                                      <p:to>
                                        <p:strVal val="visible"/>
                                      </p:to>
                                    </p:set>
                                    <p:animEffect transition="in" filter="wipe(left)">
                                      <p:cBhvr>
                                        <p:cTn id="12" dur="3000"/>
                                        <p:tgtEl>
                                          <p:spTgt spid="15"/>
                                        </p:tgtEl>
                                      </p:cBhvr>
                                    </p:animEffect>
                                  </p:childTnLst>
                                </p:cTn>
                              </p:par>
                            </p:childTnLst>
                          </p:cTn>
                        </p:par>
                        <p:par>
                          <p:cTn id="13" fill="hold">
                            <p:stCondLst>
                              <p:cond delay="6500"/>
                            </p:stCondLst>
                            <p:childTnLst>
                              <p:par>
                                <p:cTn id="14" presetID="22" presetClass="entr" presetSubtype="8" fill="hold" nodeType="afterEffect">
                                  <p:stCondLst>
                                    <p:cond delay="0"/>
                                  </p:stCondLst>
                                  <p:childTnLst>
                                    <p:set>
                                      <p:cBhvr>
                                        <p:cTn id="15" dur="3000" fill="hold">
                                          <p:stCondLst>
                                            <p:cond delay="0"/>
                                          </p:stCondLst>
                                        </p:cTn>
                                        <p:tgtEl>
                                          <p:spTgt spid="16"/>
                                        </p:tgtEl>
                                        <p:attrNameLst>
                                          <p:attrName>style.visibility</p:attrName>
                                        </p:attrNameLst>
                                      </p:cBhvr>
                                      <p:to>
                                        <p:strVal val="visible"/>
                                      </p:to>
                                    </p:set>
                                    <p:animEffect transition="in" filter="wipe(left)">
                                      <p:cBhvr>
                                        <p:cTn id="16" dur="3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平行四边形 6"/>
          <p:cNvSpPr/>
          <p:nvPr>
            <p:custDataLst>
              <p:tags r:id="rId2"/>
            </p:custDataLst>
          </p:nvPr>
        </p:nvSpPr>
        <p:spPr>
          <a:xfrm>
            <a:off x="520700" y="415925"/>
            <a:ext cx="2518410" cy="762000"/>
          </a:xfrm>
          <a:prstGeom prst="parallelogram">
            <a:avLst/>
          </a:prstGeom>
          <a:solidFill>
            <a:srgbClr val="1AA3AA"/>
          </a:solidFill>
          <a:ln>
            <a:noFill/>
          </a:ln>
        </p:spPr>
        <p:style>
          <a:lnRef idx="2">
            <a:srgbClr val="1AA3AA">
              <a:shade val="50000"/>
            </a:srgbClr>
          </a:lnRef>
          <a:fillRef idx="1">
            <a:srgbClr val="1AA3AA"/>
          </a:fillRef>
          <a:effectRef idx="0">
            <a:srgbClr val="1AA3AA"/>
          </a:effectRef>
          <a:fontRef idx="minor">
            <a:sysClr val="window" lastClr="CCE8CF"/>
          </a:fontRef>
        </p:style>
        <p:txBody>
          <a:bodyPr rtlCol="0" anchor="ctr" anchorCtr="1">
            <a:normAutofit/>
          </a:bodyPr>
          <a:lstStyle/>
          <a:p>
            <a:pPr algn="ctr"/>
            <a:endParaRPr lang="en-US" altLang="zh-CN">
              <a:solidFill>
                <a:sysClr val="window" lastClr="CCE8CF"/>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3"/>
            </p:custDataLst>
          </p:nvPr>
        </p:nvSpPr>
        <p:spPr>
          <a:xfrm>
            <a:off x="611505" y="415925"/>
            <a:ext cx="2089150" cy="622300"/>
          </a:xfrm>
          <a:prstGeom prst="rect">
            <a:avLst/>
          </a:prstGeom>
          <a:noFill/>
        </p:spPr>
        <p:txBody>
          <a:bodyPr wrap="square" rtlCol="0" anchor="ctr">
            <a:noAutofit/>
          </a:bodyPr>
          <a:lstStyle/>
          <a:p>
            <a:pPr algn="ctr">
              <a:lnSpc>
                <a:spcPct val="120000"/>
              </a:lnSpc>
            </a:pPr>
            <a:r>
              <a:rPr lang="zh-CN" altLang="en-US" sz="2800" spc="150">
                <a:solidFill>
                  <a:sysClr val="window" lastClr="CCE8CF"/>
                </a:solidFill>
                <a:latin typeface="微软雅黑" panose="020B0503020204020204" pitchFamily="34" charset="-122"/>
                <a:ea typeface="微软雅黑" panose="020B0503020204020204" pitchFamily="34" charset="-122"/>
              </a:rPr>
              <a:t>监测程序</a:t>
            </a:r>
          </a:p>
        </p:txBody>
      </p:sp>
      <p:sp>
        <p:nvSpPr>
          <p:cNvPr id="13" name="标题 1"/>
          <p:cNvSpPr>
            <a:spLocks noGrp="1"/>
          </p:cNvSpPr>
          <p:nvPr/>
        </p:nvSpPr>
        <p:spPr>
          <a:xfrm>
            <a:off x="422910" y="1523365"/>
            <a:ext cx="10969625" cy="454342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r>
              <a:rPr lang="en-US" altLang="zh-CN" sz="2400" dirty="0"/>
              <a:t>1</a:t>
            </a:r>
            <a:r>
              <a:rPr sz="2400" dirty="0"/>
              <a:t>.农户申请和承诺。农户申请时，</a:t>
            </a:r>
            <a:r>
              <a:rPr sz="2400" b="0" dirty="0"/>
              <a:t>需要一并签署授权核查家庭经济状况的委托书。</a:t>
            </a:r>
            <a:r>
              <a:rPr sz="2400" b="0" dirty="0">
                <a:solidFill>
                  <a:srgbClr val="FF0000"/>
                </a:solidFill>
              </a:rPr>
              <a:t>若农户不同意签署授权委托书，可不纳入监测，</a:t>
            </a:r>
            <a:r>
              <a:rPr lang="zh-CN" altLang="en-US" sz="2400" b="0" dirty="0">
                <a:solidFill>
                  <a:srgbClr val="FF0000"/>
                </a:solidFill>
              </a:rPr>
              <a:t>部门</a:t>
            </a:r>
            <a:r>
              <a:rPr sz="2400" b="0" dirty="0">
                <a:solidFill>
                  <a:srgbClr val="FF0000"/>
                </a:solidFill>
              </a:rPr>
              <a:t>要收集佐证材料（如农户签署了不同意授权的说明、录音或群众代表提供的说明等）</a:t>
            </a:r>
            <a:r>
              <a:rPr sz="2400" b="0" dirty="0"/>
              <a:t>。</a:t>
            </a:r>
          </a:p>
          <a:p>
            <a:pPr marR="0" lvl="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pPr>
            <a:endParaRPr sz="2400" b="0" dirty="0"/>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r>
              <a:rPr lang="en-US" altLang="zh-CN" sz="2400" dirty="0"/>
              <a:t>2.入户核实并提交财产检索申请（农户申请后的1天内完成核实）</a:t>
            </a:r>
            <a:r>
              <a:rPr sz="2400" dirty="0"/>
              <a:t>。</a:t>
            </a:r>
            <a:r>
              <a:rPr sz="2400" b="0" dirty="0"/>
              <a:t>监测对象认定的信息比对与识别程序要同步进行,</a:t>
            </a:r>
            <a:r>
              <a:rPr sz="2400" b="0" dirty="0">
                <a:solidFill>
                  <a:srgbClr val="FF0000"/>
                </a:solidFill>
              </a:rPr>
              <a:t>已开展过财产检索的低保户、特困户等，不需重复财产检索。</a:t>
            </a: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97887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平行四边形 6"/>
          <p:cNvSpPr/>
          <p:nvPr>
            <p:custDataLst>
              <p:tags r:id="rId2"/>
            </p:custDataLst>
          </p:nvPr>
        </p:nvSpPr>
        <p:spPr>
          <a:xfrm>
            <a:off x="520700" y="415925"/>
            <a:ext cx="2518410" cy="762000"/>
          </a:xfrm>
          <a:prstGeom prst="parallelogram">
            <a:avLst/>
          </a:prstGeom>
          <a:solidFill>
            <a:srgbClr val="1AA3AA"/>
          </a:solidFill>
          <a:ln>
            <a:noFill/>
          </a:ln>
        </p:spPr>
        <p:style>
          <a:lnRef idx="2">
            <a:srgbClr val="1AA3AA">
              <a:shade val="50000"/>
            </a:srgbClr>
          </a:lnRef>
          <a:fillRef idx="1">
            <a:srgbClr val="1AA3AA"/>
          </a:fillRef>
          <a:effectRef idx="0">
            <a:srgbClr val="1AA3AA"/>
          </a:effectRef>
          <a:fontRef idx="minor">
            <a:sysClr val="window" lastClr="CCE8CF"/>
          </a:fontRef>
        </p:style>
        <p:txBody>
          <a:bodyPr rtlCol="0" anchor="ctr" anchorCtr="1">
            <a:normAutofit/>
          </a:bodyPr>
          <a:lstStyle/>
          <a:p>
            <a:pPr algn="ctr"/>
            <a:endParaRPr lang="en-US" altLang="zh-CN">
              <a:solidFill>
                <a:sysClr val="window" lastClr="CCE8CF"/>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3"/>
            </p:custDataLst>
          </p:nvPr>
        </p:nvSpPr>
        <p:spPr>
          <a:xfrm>
            <a:off x="611505" y="415925"/>
            <a:ext cx="2089150" cy="622300"/>
          </a:xfrm>
          <a:prstGeom prst="rect">
            <a:avLst/>
          </a:prstGeom>
          <a:noFill/>
        </p:spPr>
        <p:txBody>
          <a:bodyPr wrap="square" rtlCol="0" anchor="ctr">
            <a:noAutofit/>
          </a:bodyPr>
          <a:lstStyle/>
          <a:p>
            <a:pPr algn="ctr">
              <a:lnSpc>
                <a:spcPct val="120000"/>
              </a:lnSpc>
            </a:pPr>
            <a:r>
              <a:rPr lang="zh-CN" altLang="en-US" sz="2800" spc="150">
                <a:solidFill>
                  <a:sysClr val="window" lastClr="CCE8CF"/>
                </a:solidFill>
                <a:latin typeface="微软雅黑" panose="020B0503020204020204" pitchFamily="34" charset="-122"/>
                <a:ea typeface="微软雅黑" panose="020B0503020204020204" pitchFamily="34" charset="-122"/>
              </a:rPr>
              <a:t>纳入程序</a:t>
            </a:r>
          </a:p>
        </p:txBody>
      </p:sp>
      <p:sp>
        <p:nvSpPr>
          <p:cNvPr id="13" name="标题 1"/>
          <p:cNvSpPr>
            <a:spLocks noGrp="1"/>
          </p:cNvSpPr>
          <p:nvPr/>
        </p:nvSpPr>
        <p:spPr>
          <a:xfrm>
            <a:off x="422910" y="1523365"/>
            <a:ext cx="10969625" cy="454342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r>
              <a:rPr lang="en-US" altLang="zh-CN" sz="2400" dirty="0"/>
              <a:t>3</a:t>
            </a:r>
            <a:r>
              <a:rPr sz="2400" dirty="0"/>
              <a:t>.行政村评议公示（入户核实后的7天内完成）。</a:t>
            </a:r>
            <a:r>
              <a:rPr sz="2400" b="0" dirty="0"/>
              <a:t>评议后将拟纳入监测对象名单在村委会所在地及所在村民小组公示 5 天。</a:t>
            </a:r>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endParaRPr sz="2400" b="0" dirty="0"/>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r>
              <a:rPr lang="en-US" altLang="zh-CN" sz="2400" dirty="0"/>
              <a:t>4.乡镇审核（行政村上报名单后2天内完成）</a:t>
            </a:r>
            <a:r>
              <a:rPr sz="2400" dirty="0"/>
              <a:t>。</a:t>
            </a:r>
            <a:r>
              <a:rPr sz="2400" b="0" dirty="0">
                <a:solidFill>
                  <a:srgbClr val="FF0000"/>
                </a:solidFill>
              </a:rPr>
              <a:t>财产检索的环节和行政村评议公示等可同步开展，上报农户名单至县级开展财产检索，“行政村评议公示”“乡镇审核”可同步开展。</a:t>
            </a:r>
            <a:endParaRPr sz="2400" b="0" dirty="0"/>
          </a:p>
          <a:p>
            <a:pPr marL="457200" marR="0" lvl="0" indent="-457200" algn="l" defTabSz="914400" rtl="0" eaLnBrk="1" fontAlgn="auto" latinLnBrk="0" hangingPunct="1">
              <a:lnSpc>
                <a:spcPct val="120000"/>
              </a:lnSpc>
              <a:spcBef>
                <a:spcPts val="0"/>
              </a:spcBef>
              <a:spcAft>
                <a:spcPts val="0"/>
              </a:spcAft>
              <a:buClr>
                <a:srgbClr val="FF6C0D"/>
              </a:buClr>
              <a:buSzPct val="110000"/>
              <a:buFont typeface="Wingdings" panose="05000000000000000000" charset="0"/>
              <a:buChar char="u"/>
            </a:pPr>
            <a:r>
              <a:rPr lang="en-US" altLang="zh-CN" sz="2400" dirty="0"/>
              <a:t>5.</a:t>
            </a:r>
            <a:r>
              <a:rPr lang="zh-CN" altLang="en-US" sz="2400" dirty="0"/>
              <a:t>区</a:t>
            </a:r>
            <a:r>
              <a:rPr lang="en-US" altLang="zh-CN" sz="2400" dirty="0"/>
              <a:t>级审定公告（乡镇审核上报后的3天内完成）</a:t>
            </a:r>
            <a:r>
              <a:rPr sz="2400" dirty="0"/>
              <a:t>。</a:t>
            </a:r>
            <a:r>
              <a:rPr sz="2400" b="0" dirty="0"/>
              <a:t>结合财产检索结果，以及乡镇、行政村对农户财产检索结果核实后的纳入意见，综合考虑农户返贫致贫风险、家庭生产生活条件、刚性支出等情况，确定监测对象名单并公告。</a:t>
            </a: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extLst>
      <p:ext uri="{BB962C8B-B14F-4D97-AF65-F5344CB8AC3E}">
        <p14:creationId xmlns:p14="http://schemas.microsoft.com/office/powerpoint/2010/main" val="5559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5200" b="1" i="0" u="none" strike="noStrike" kern="1200" cap="none" spc="400" normalizeH="0" baseline="0" noProof="0" dirty="0">
                <a:ln>
                  <a:noFill/>
                </a:ln>
                <a:solidFill>
                  <a:srgbClr val="000000">
                    <a:lumMod val="85000"/>
                    <a:lumOff val="15000"/>
                  </a:srgbClr>
                </a:solidFill>
                <a:effectLst/>
                <a:uLnTx/>
                <a:uFillTx/>
                <a:latin typeface="Arial" panose="020B0604020202020204" pitchFamily="34" charset="0"/>
                <a:ea typeface="汉仪旗黑-85S" panose="00020600040101010101" pitchFamily="18" charset="-122"/>
                <a:cs typeface="+mj-cs"/>
              </a:rPr>
              <a:t>五、防范三个问题</a:t>
            </a:r>
          </a:p>
        </p:txBody>
      </p:sp>
    </p:spTree>
    <p:extLst>
      <p:ext uri="{BB962C8B-B14F-4D97-AF65-F5344CB8AC3E}">
        <p14:creationId xmlns:p14="http://schemas.microsoft.com/office/powerpoint/2010/main" val="14736571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4"/>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5"/>
          <a:stretch>
            <a:fillRect/>
          </a:stretch>
        </p:blipFill>
        <p:spPr>
          <a:xfrm>
            <a:off x="0" y="5713796"/>
            <a:ext cx="1322705" cy="1144204"/>
          </a:xfrm>
          <a:prstGeom prst="rect">
            <a:avLst/>
          </a:prstGeom>
        </p:spPr>
      </p:pic>
      <p:sp>
        <p:nvSpPr>
          <p:cNvPr id="11" name="Title 6"/>
          <p:cNvSpPr txBox="1"/>
          <p:nvPr>
            <p:custDataLst>
              <p:tags r:id="rId5"/>
            </p:custDataLst>
          </p:nvPr>
        </p:nvSpPr>
        <p:spPr>
          <a:xfrm>
            <a:off x="206188" y="1733437"/>
            <a:ext cx="3980329" cy="99788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什么是应纳未纳、体外循环，两者区别与联系是什么？</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232537" y="3054960"/>
            <a:ext cx="3587666" cy="371886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en-US" altLang="zh-CN" dirty="0"/>
              <a:t>    </a:t>
            </a:r>
            <a:r>
              <a:rPr lang="zh-CN" altLang="zh-CN" sz="2000" dirty="0"/>
              <a:t>应纳未纳：因工作疏忽或政策执行不到位，导致未将存在返贫致贫风险的农户及时识别为监测对象进行帮扶，也未录入全国系统。</a:t>
            </a:r>
          </a:p>
          <a:p>
            <a:pPr algn="l">
              <a:lnSpc>
                <a:spcPct val="130000"/>
              </a:lnSpc>
              <a:spcAft>
                <a:spcPts val="800"/>
              </a:spcAft>
            </a:pP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6"/>
          <a:srcRect t="10606" b="10606"/>
          <a:stretch>
            <a:fillRect/>
          </a:stretch>
        </p:blipFill>
        <p:spPr>
          <a:xfrm>
            <a:off x="3967078" y="2659752"/>
            <a:ext cx="3352800" cy="3718866"/>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7466753" y="2586373"/>
            <a:ext cx="4432447" cy="396242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体外循环：虽然发现了存在返贫致贫风险的农户。但未及时识别为监测对象，也未将其录入全国防返贫监测信息系统进行统一管理，而仅是在防止返贫动态监测和帮扶机制外，给予一定帮扶措施。</a:t>
            </a:r>
            <a:endPar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这两类情况均未将符合条件的农户识别为监测对象统一管理，都可能会因为帮扶不及时、不到位导致返贫致贫，这是评估工作的重点关注问题。</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应纳未纳、体外循环</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996306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zh-CN" altLang="en-US" dirty="0">
                <a:solidFill>
                  <a:srgbClr val="000000">
                    <a:lumMod val="85000"/>
                    <a:lumOff val="15000"/>
                  </a:srgbClr>
                </a:solidFill>
              </a:rPr>
              <a:t>一</a:t>
            </a:r>
            <a:r>
              <a:rPr kumimoji="0" lang="zh-CN" altLang="en-US" sz="5200" b="1" i="0" u="none" strike="noStrike" kern="1200" cap="none" spc="400" normalizeH="0" baseline="0" noProof="0" dirty="0">
                <a:ln>
                  <a:noFill/>
                </a:ln>
                <a:solidFill>
                  <a:srgbClr val="000000">
                    <a:lumMod val="85000"/>
                    <a:lumOff val="15000"/>
                  </a:srgbClr>
                </a:solidFill>
                <a:effectLst/>
                <a:uLnTx/>
                <a:uFillTx/>
                <a:latin typeface="Arial" panose="020B0604020202020204" pitchFamily="34" charset="0"/>
                <a:ea typeface="汉仪旗黑-85S" panose="00020600040101010101" pitchFamily="18" charset="-122"/>
                <a:cs typeface="+mj-cs"/>
              </a:rPr>
              <a:t>、理解一个分类</a:t>
            </a:r>
          </a:p>
        </p:txBody>
      </p:sp>
    </p:spTree>
    <p:extLst>
      <p:ext uri="{BB962C8B-B14F-4D97-AF65-F5344CB8AC3E}">
        <p14:creationId xmlns:p14="http://schemas.microsoft.com/office/powerpoint/2010/main" val="3198357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1" name="Title 6"/>
          <p:cNvSpPr txBox="1"/>
          <p:nvPr>
            <p:custDataLst>
              <p:tags r:id="rId5"/>
            </p:custDataLst>
          </p:nvPr>
        </p:nvSpPr>
        <p:spPr>
          <a:xfrm>
            <a:off x="528320" y="1753192"/>
            <a:ext cx="3760890" cy="99788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lang="zh-CN" altLang="en-US" sz="2400" b="1" spc="120" dirty="0">
                <a:ln w="3175">
                  <a:noFill/>
                  <a:prstDash val="dash"/>
                </a:ln>
                <a:solidFill>
                  <a:schemeClr val="dk1"/>
                </a:solidFill>
                <a:latin typeface="汉仪文黑-75简" panose="00020600040101010101" charset="-122"/>
                <a:ea typeface="汉仪文黑-55简" panose="00020600040101010101" charset="-122"/>
                <a:cs typeface="微软雅黑" panose="020B0503020204020204" pitchFamily="34" charset="-122"/>
              </a:rPr>
              <a:t>什么是一兜了之？</a:t>
            </a:r>
            <a:endPar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14" name="Title 6"/>
          <p:cNvSpPr txBox="1"/>
          <p:nvPr>
            <p:custDataLst>
              <p:tags r:id="rId6"/>
            </p:custDataLst>
          </p:nvPr>
        </p:nvSpPr>
        <p:spPr>
          <a:xfrm>
            <a:off x="232536" y="3054960"/>
            <a:ext cx="6419275" cy="336171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en-US" altLang="zh-CN" dirty="0"/>
              <a:t>   </a:t>
            </a:r>
            <a:r>
              <a:rPr lang="zh-CN" altLang="zh-CN" dirty="0"/>
              <a:t>一兜了之：落实低保不是问题，但不讲实际，只是简单落实低保政策，与此相对应的就是开发式帮扶措施不足的问题。</a:t>
            </a:r>
          </a:p>
          <a:p>
            <a:pPr algn="l">
              <a:lnSpc>
                <a:spcPct val="130000"/>
              </a:lnSpc>
              <a:spcAft>
                <a:spcPts val="800"/>
              </a:spcAft>
            </a:pP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5"/>
          <a:srcRect t="10606" b="10606"/>
          <a:stretch>
            <a:fillRect/>
          </a:stretch>
        </p:blipFill>
        <p:spPr>
          <a:xfrm>
            <a:off x="7016241" y="2323473"/>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5" name="圆角矩形 4"/>
          <p:cNvSpPr/>
          <p:nvPr>
            <p:custDataLst>
              <p:tags r:id="rId8"/>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9"/>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0"/>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二</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1"/>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一兜了之</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4979996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4" name="Title 6"/>
          <p:cNvSpPr txBox="1"/>
          <p:nvPr>
            <p:custDataLst>
              <p:tags r:id="rId5"/>
            </p:custDataLst>
          </p:nvPr>
        </p:nvSpPr>
        <p:spPr>
          <a:xfrm>
            <a:off x="232537" y="3054960"/>
            <a:ext cx="3587666" cy="3718866"/>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Aft>
                <a:spcPts val="800"/>
              </a:spcAft>
            </a:pPr>
            <a:r>
              <a:rPr lang="zh-CN" altLang="en-US" dirty="0"/>
              <a:t>    一种表现是限制进：目的是让监测地形规模小。</a:t>
            </a:r>
            <a:endParaRPr lang="en-US" altLang="zh-CN" dirty="0"/>
          </a:p>
          <a:p>
            <a:pPr>
              <a:lnSpc>
                <a:spcPct val="130000"/>
              </a:lnSpc>
              <a:spcAft>
                <a:spcPts val="800"/>
              </a:spcAft>
            </a:pPr>
            <a:r>
              <a:rPr lang="en-US" altLang="zh-CN" dirty="0"/>
              <a:t>    </a:t>
            </a:r>
            <a:r>
              <a:rPr lang="zh-CN" altLang="en-US" dirty="0"/>
              <a:t>另一种是控制出：目的是提高风险消除率低。</a:t>
            </a:r>
            <a:endParaRPr lang="en-US" altLang="zh-CN" dirty="0"/>
          </a:p>
          <a:p>
            <a:pPr>
              <a:lnSpc>
                <a:spcPct val="130000"/>
              </a:lnSpc>
              <a:spcAft>
                <a:spcPts val="800"/>
              </a:spcAft>
            </a:pP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6"/>
            </p:custDataLst>
          </p:nvPr>
        </p:nvPicPr>
        <p:blipFill rotWithShape="1">
          <a:blip r:embed="rId15"/>
          <a:srcRect t="10606" b="10606"/>
          <a:stretch>
            <a:fillRect/>
          </a:stretch>
        </p:blipFill>
        <p:spPr>
          <a:xfrm>
            <a:off x="3967078" y="2659752"/>
            <a:ext cx="3352800" cy="3718866"/>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7"/>
            </p:custDataLst>
          </p:nvPr>
        </p:nvSpPr>
        <p:spPr>
          <a:xfrm>
            <a:off x="7466753" y="2586373"/>
            <a:ext cx="4432447" cy="396242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原因分析：</a:t>
            </a:r>
            <a:endPar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思想上有顾虑，怕检查、怕考核；</a:t>
            </a:r>
            <a:endParaRPr lang="en-US" altLang="zh-CN" sz="2000" spc="60" dirty="0">
              <a:ln w="3175">
                <a:noFill/>
                <a:prstDash val="dash"/>
              </a:ln>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心理上有放松，不重视、图省事；</a:t>
            </a:r>
            <a:endPar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能力上有不足，不知道、不学习。</a:t>
            </a:r>
            <a:endPar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8"/>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9"/>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0"/>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noProof="1">
                <a:solidFill>
                  <a:schemeClr val="bg1"/>
                </a:solidFill>
                <a:latin typeface="Arial" panose="020B0604020202020204" pitchFamily="34" charset="0"/>
                <a:ea typeface="微软雅黑" panose="020B0503020204020204" pitchFamily="34" charset="-122"/>
                <a:cs typeface="Arial" panose="020B0604020202020204" pitchFamily="34" charset="0"/>
              </a:rPr>
              <a:t>三</a:t>
            </a:r>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12"/>
          <p:cNvSpPr txBox="1"/>
          <p:nvPr>
            <p:custDataLst>
              <p:tags r:id="rId11"/>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规模控制</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7434714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5200" b="1" i="0" u="none" strike="noStrike" kern="1200" cap="none" spc="400" normalizeH="0" baseline="0" noProof="0" dirty="0">
                <a:ln>
                  <a:noFill/>
                </a:ln>
                <a:solidFill>
                  <a:srgbClr val="000000">
                    <a:lumMod val="85000"/>
                    <a:lumOff val="15000"/>
                  </a:srgbClr>
                </a:solidFill>
                <a:effectLst/>
                <a:uLnTx/>
                <a:uFillTx/>
                <a:latin typeface="Arial" panose="020B0604020202020204" pitchFamily="34" charset="0"/>
                <a:ea typeface="汉仪旗黑-85S" panose="00020600040101010101" pitchFamily="18" charset="-122"/>
                <a:cs typeface="+mj-cs"/>
              </a:rPr>
              <a:t>六、其他</a:t>
            </a:r>
          </a:p>
        </p:txBody>
      </p:sp>
    </p:spTree>
    <p:extLst>
      <p:ext uri="{BB962C8B-B14F-4D97-AF65-F5344CB8AC3E}">
        <p14:creationId xmlns:p14="http://schemas.microsoft.com/office/powerpoint/2010/main" val="27374059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idx="2"/>
            <p:custDataLst>
              <p:tags r:id="rId2"/>
            </p:custDataLst>
          </p:nvPr>
        </p:nvSpPr>
        <p:spPr>
          <a:xfrm>
            <a:off x="964247" y="453577"/>
            <a:ext cx="10263505" cy="6009341"/>
          </a:xfrm>
        </p:spPr>
        <p:txBody>
          <a:bodyPr>
            <a:noAutofit/>
          </a:bodyPr>
          <a:lstStyle/>
          <a:p>
            <a:pPr algn="l">
              <a:lnSpc>
                <a:spcPts val="3300"/>
              </a:lnSpc>
            </a:pPr>
            <a:r>
              <a:rPr lang="zh-CN" altLang="en-US" sz="2400" b="1" spc="400" dirty="0">
                <a:ln w="9525">
                  <a:noFill/>
                </a:ln>
                <a:solidFill>
                  <a:srgbClr val="C00000"/>
                </a:solidFill>
                <a:latin typeface="汉仪文黑-75简" panose="00020600040101010101" charset="-122"/>
              </a:rPr>
              <a:t>重点关注人群和特殊群体</a:t>
            </a:r>
            <a:endParaRPr lang="en-US" altLang="zh-CN" sz="2400" dirty="0">
              <a:solidFill>
                <a:schemeClr val="tx1"/>
              </a:solidFill>
              <a:latin typeface="+mn-ea"/>
              <a:ea typeface="+mn-ea"/>
              <a:cs typeface="+mn-ea"/>
            </a:endParaRPr>
          </a:p>
          <a:p>
            <a:pPr algn="l">
              <a:lnSpc>
                <a:spcPts val="3300"/>
              </a:lnSpc>
            </a:pPr>
            <a:r>
              <a:rPr lang="en-US" altLang="zh-CN" sz="2400" dirty="0">
                <a:solidFill>
                  <a:schemeClr val="tx1"/>
                </a:solidFill>
                <a:latin typeface="+mn-ea"/>
                <a:ea typeface="+mn-ea"/>
                <a:cs typeface="+mn-ea"/>
              </a:rPr>
              <a:t>1.</a:t>
            </a:r>
            <a:r>
              <a:rPr lang="zh-CN" altLang="en-US" sz="2400" dirty="0">
                <a:solidFill>
                  <a:schemeClr val="tx1"/>
                </a:solidFill>
                <a:latin typeface="+mn-ea"/>
                <a:ea typeface="+mn-ea"/>
                <a:cs typeface="+mn-ea"/>
              </a:rPr>
              <a:t>脱贫户特别是</a:t>
            </a:r>
            <a:r>
              <a:rPr lang="en-US" altLang="zh-CN" sz="2400" dirty="0">
                <a:solidFill>
                  <a:schemeClr val="tx1"/>
                </a:solidFill>
                <a:latin typeface="+mn-ea"/>
                <a:ea typeface="+mn-ea"/>
                <a:cs typeface="+mn-ea"/>
              </a:rPr>
              <a:t>2021</a:t>
            </a:r>
            <a:r>
              <a:rPr sz="2400" dirty="0">
                <a:solidFill>
                  <a:schemeClr val="tx1"/>
                </a:solidFill>
                <a:latin typeface="+mn-ea"/>
                <a:ea typeface="+mn-ea"/>
                <a:cs typeface="+mn-ea"/>
              </a:rPr>
              <a:t>年脱贫的贫困户；</a:t>
            </a:r>
          </a:p>
          <a:p>
            <a:pPr algn="l">
              <a:lnSpc>
                <a:spcPts val="3300"/>
              </a:lnSpc>
            </a:pPr>
            <a:r>
              <a:rPr lang="en-US" altLang="zh-CN" sz="2400" dirty="0">
                <a:solidFill>
                  <a:schemeClr val="tx1"/>
                </a:solidFill>
                <a:latin typeface="+mn-ea"/>
                <a:ea typeface="+mn-ea"/>
                <a:cs typeface="+mn-ea"/>
              </a:rPr>
              <a:t>2.</a:t>
            </a:r>
            <a:r>
              <a:rPr sz="2400" dirty="0">
                <a:solidFill>
                  <a:schemeClr val="tx1"/>
                </a:solidFill>
                <a:latin typeface="+mn-ea"/>
                <a:ea typeface="+mn-ea"/>
                <a:cs typeface="+mn-ea"/>
              </a:rPr>
              <a:t>家庭人均纯收入较低和明显减少特别是收入在监测收入标准以下的农户；</a:t>
            </a:r>
          </a:p>
          <a:p>
            <a:pPr algn="l">
              <a:lnSpc>
                <a:spcPts val="3300"/>
              </a:lnSpc>
            </a:pPr>
            <a:r>
              <a:rPr lang="en-US" altLang="zh-CN" sz="2400" dirty="0">
                <a:solidFill>
                  <a:schemeClr val="tx1"/>
                </a:solidFill>
                <a:latin typeface="+mn-ea"/>
                <a:ea typeface="+mn-ea"/>
                <a:cs typeface="+mn-ea"/>
              </a:rPr>
              <a:t>3.</a:t>
            </a:r>
            <a:r>
              <a:rPr sz="2400" dirty="0">
                <a:solidFill>
                  <a:schemeClr val="tx1"/>
                </a:solidFill>
                <a:latin typeface="+mn-ea"/>
                <a:ea typeface="+mn-ea"/>
                <a:cs typeface="+mn-ea"/>
              </a:rPr>
              <a:t>分散供养特困人员特别是单人户等特殊困难家庭；</a:t>
            </a:r>
          </a:p>
          <a:p>
            <a:pPr algn="l">
              <a:lnSpc>
                <a:spcPts val="3300"/>
              </a:lnSpc>
            </a:pPr>
            <a:r>
              <a:rPr lang="en-US" altLang="zh-CN" sz="2400" dirty="0">
                <a:solidFill>
                  <a:schemeClr val="tx1"/>
                </a:solidFill>
                <a:latin typeface="+mn-ea"/>
                <a:ea typeface="+mn-ea"/>
                <a:cs typeface="+mn-ea"/>
              </a:rPr>
              <a:t>4.</a:t>
            </a:r>
            <a:r>
              <a:rPr sz="2400" dirty="0">
                <a:solidFill>
                  <a:schemeClr val="tx1"/>
                </a:solidFill>
                <a:latin typeface="+mn-ea"/>
                <a:ea typeface="+mn-ea"/>
                <a:cs typeface="+mn-ea"/>
              </a:rPr>
              <a:t>农村低保对象特别是近两年识别和申请低保的农户；</a:t>
            </a:r>
          </a:p>
          <a:p>
            <a:pPr algn="l">
              <a:lnSpc>
                <a:spcPts val="3300"/>
              </a:lnSpc>
            </a:pPr>
            <a:r>
              <a:rPr lang="en-US" altLang="zh-CN" sz="2400" dirty="0">
                <a:solidFill>
                  <a:schemeClr val="tx1"/>
                </a:solidFill>
                <a:latin typeface="+mn-ea"/>
                <a:ea typeface="+mn-ea"/>
                <a:cs typeface="+mn-ea"/>
              </a:rPr>
              <a:t>5.</a:t>
            </a:r>
            <a:r>
              <a:rPr sz="2400" dirty="0">
                <a:solidFill>
                  <a:schemeClr val="tx1"/>
                </a:solidFill>
                <a:latin typeface="+mn-ea"/>
                <a:ea typeface="+mn-ea"/>
                <a:cs typeface="+mn-ea"/>
              </a:rPr>
              <a:t>农村残疾人家庭特别是新致残和重度残疾人家庭；</a:t>
            </a:r>
          </a:p>
          <a:p>
            <a:pPr algn="l">
              <a:lnSpc>
                <a:spcPts val="3300"/>
              </a:lnSpc>
            </a:pPr>
            <a:r>
              <a:rPr lang="en-US" altLang="zh-CN" sz="2400" dirty="0">
                <a:solidFill>
                  <a:schemeClr val="tx1"/>
                </a:solidFill>
                <a:latin typeface="+mn-ea"/>
                <a:ea typeface="+mn-ea"/>
                <a:cs typeface="+mn-ea"/>
              </a:rPr>
              <a:t>6.</a:t>
            </a:r>
            <a:r>
              <a:rPr sz="2400" dirty="0">
                <a:solidFill>
                  <a:schemeClr val="tx1"/>
                </a:solidFill>
                <a:latin typeface="+mn-ea"/>
                <a:ea typeface="+mn-ea"/>
                <a:cs typeface="+mn-ea"/>
              </a:rPr>
              <a:t>多子女特别是非义务教育阶段在读子女较多的农户；</a:t>
            </a:r>
          </a:p>
          <a:p>
            <a:pPr algn="l">
              <a:lnSpc>
                <a:spcPts val="3300"/>
              </a:lnSpc>
            </a:pPr>
            <a:r>
              <a:rPr lang="en-US" altLang="zh-CN" sz="2400" dirty="0">
                <a:solidFill>
                  <a:schemeClr val="tx1"/>
                </a:solidFill>
                <a:latin typeface="+mn-ea"/>
                <a:ea typeface="+mn-ea"/>
                <a:cs typeface="+mn-ea"/>
              </a:rPr>
              <a:t>7.</a:t>
            </a:r>
            <a:r>
              <a:rPr sz="2400" dirty="0">
                <a:solidFill>
                  <a:schemeClr val="tx1"/>
                </a:solidFill>
                <a:latin typeface="+mn-ea"/>
                <a:ea typeface="+mn-ea"/>
                <a:cs typeface="+mn-ea"/>
              </a:rPr>
              <a:t>务工收入占比高且务工时间不稳定的农户；</a:t>
            </a:r>
          </a:p>
          <a:p>
            <a:pPr algn="l">
              <a:lnSpc>
                <a:spcPts val="3300"/>
              </a:lnSpc>
            </a:pPr>
            <a:r>
              <a:rPr lang="en-US" altLang="zh-CN" sz="2400" dirty="0">
                <a:solidFill>
                  <a:schemeClr val="tx1"/>
                </a:solidFill>
                <a:latin typeface="+mn-ea"/>
                <a:ea typeface="+mn-ea"/>
                <a:cs typeface="+mn-ea"/>
              </a:rPr>
              <a:t>8.</a:t>
            </a:r>
            <a:r>
              <a:rPr sz="2400" dirty="0">
                <a:solidFill>
                  <a:schemeClr val="tx1"/>
                </a:solidFill>
                <a:latin typeface="+mn-ea"/>
                <a:ea typeface="+mn-ea"/>
                <a:cs typeface="+mn-ea"/>
              </a:rPr>
              <a:t>因病因灾因意外事故等刚性支出较大或收入大幅缩减导致基本生活出现严重困难的农户等；</a:t>
            </a:r>
          </a:p>
          <a:p>
            <a:pPr algn="l">
              <a:lnSpc>
                <a:spcPts val="3300"/>
              </a:lnSpc>
            </a:pPr>
            <a:r>
              <a:rPr lang="en-US" altLang="zh-CN" sz="2400" dirty="0">
                <a:solidFill>
                  <a:schemeClr val="tx1"/>
                </a:solidFill>
                <a:latin typeface="+mn-ea"/>
                <a:ea typeface="+mn-ea"/>
                <a:cs typeface="+mn-ea"/>
              </a:rPr>
              <a:t>9.2022</a:t>
            </a:r>
            <a:r>
              <a:rPr sz="2400" dirty="0">
                <a:solidFill>
                  <a:schemeClr val="tx1"/>
                </a:solidFill>
                <a:latin typeface="+mn-ea"/>
                <a:ea typeface="+mn-ea"/>
                <a:cs typeface="+mn-ea"/>
              </a:rPr>
              <a:t>年实施危房改造户。</a:t>
            </a: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64820" y="484505"/>
            <a:ext cx="11262360" cy="598106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b="0" dirty="0"/>
              <a:t>一些低保户实际不符合监测对象纳入条件。虽监测收入标准为</a:t>
            </a:r>
            <a:r>
              <a:rPr lang="en-US" altLang="zh-CN" sz="2600" b="0" dirty="0"/>
              <a:t>7000</a:t>
            </a:r>
            <a:r>
              <a:rPr sz="2600" b="0" dirty="0"/>
              <a:t>元，农村低保标准为</a:t>
            </a:r>
            <a:r>
              <a:rPr lang="en-US" altLang="zh-CN" sz="2600" b="0" dirty="0"/>
              <a:t>5429</a:t>
            </a:r>
            <a:r>
              <a:rPr sz="2600" b="0" dirty="0"/>
              <a:t>元，但两者在收入统计口径上不完全相同。</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dirty="0"/>
              <a:t>比如低保对象认定时</a:t>
            </a:r>
            <a:r>
              <a:rPr sz="2600" b="0" dirty="0"/>
              <a:t>，转移性收入要扣除家庭成员根据法定义务向非共同生活的人员支付的赡养费、扶养费、抚养费等转移性支出，同时，转移性收入统计不包含优抚金、助学金、奖学金、基础养老金、重度残疾人生活补助金和护理补助金、高龄补贴、边民补助、计划生育金、水库移民后期扶持资金等；</a:t>
            </a:r>
            <a:r>
              <a:rPr sz="2600" dirty="0"/>
              <a:t>但监测对象认定时</a:t>
            </a:r>
            <a:r>
              <a:rPr sz="2600" b="0" dirty="0"/>
              <a:t>，转移性收入统计时既不统计支出，并且也包含以上政府转移性收入（包括低保补助）。</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b="0" dirty="0"/>
              <a:t> </a:t>
            </a:r>
            <a:r>
              <a:rPr lang="en-US" altLang="zh-CN" sz="2600" b="0" dirty="0"/>
              <a:t> </a:t>
            </a:r>
            <a:endParaRPr sz="2800" b="0" dirty="0"/>
          </a:p>
          <a:p>
            <a:pPr marR="0" lvl="0" indent="457200" algn="l" defTabSz="914400" rtl="0">
              <a:lnSpc>
                <a:spcPct val="120000"/>
              </a:lnSpc>
              <a:spcBef>
                <a:spcPts val="0"/>
              </a:spcBef>
              <a:spcAft>
                <a:spcPts val="0"/>
              </a:spcAft>
              <a:buClr>
                <a:srgbClr val="FF6C0D"/>
              </a:buClr>
              <a:buSzPct val="110000"/>
              <a:buFont typeface="Wingdings" panose="05000000000000000000" charset="0"/>
            </a:pPr>
            <a:endParaRPr sz="2800" b="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600">
                <a:solidFill>
                  <a:srgbClr val="FF0000"/>
                </a:solidFill>
              </a:rPr>
              <a:t>低保户应纳入防止返贫监测对象的情形：</a:t>
            </a:r>
          </a:p>
        </p:txBody>
      </p:sp>
      <p:sp>
        <p:nvSpPr>
          <p:cNvPr id="3" name="内容占位符 2"/>
          <p:cNvSpPr>
            <a:spLocks noGrp="1"/>
          </p:cNvSpPr>
          <p:nvPr>
            <p:ph idx="1"/>
          </p:nvPr>
        </p:nvSpPr>
        <p:spPr/>
        <p:txBody>
          <a:bodyPr/>
          <a:lstStyle/>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“三保障”和饮水安全出现未保障情况，依靠自身能力无法解决，有返贫致贫风险。</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“三保障”和饮水安全虽达标，但家庭年人均纯收入（不含低保补助金）低于监测收入标准，有返贫致贫风险。</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“三保障”和饮水安全虽达标，但家庭收入（不含低保补助金）扣除刚性支出后人均纯收入低于监测收入标准，有返贫致贫风险。</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600">
                <a:solidFill>
                  <a:srgbClr val="FF0000"/>
                </a:solidFill>
              </a:rPr>
              <a:t>低保户可不纳入防止返贫监测对象的情形：</a:t>
            </a:r>
          </a:p>
        </p:txBody>
      </p:sp>
      <p:sp>
        <p:nvSpPr>
          <p:cNvPr id="3" name="内容占位符 2"/>
          <p:cNvSpPr>
            <a:spLocks noGrp="1"/>
          </p:cNvSpPr>
          <p:nvPr>
            <p:ph idx="1"/>
          </p:nvPr>
        </p:nvSpPr>
        <p:spPr/>
        <p:txBody>
          <a:bodyPr/>
          <a:lstStyle/>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“三保障”和饮水安全已达标，家庭无刚性支出，家庭年人均纯收入（不含低保补助金）已稳定超过监测收入标准，无返贫致贫风险。</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“三保障”和饮水安全已达标，虽然家庭有刚性支出，但家庭收入（不含低保补助金）扣除刚性支出后人均纯收入仍高于监测收入标准，无返贫致贫风险。</a:t>
            </a:r>
          </a:p>
          <a:p>
            <a:endParaRPr lang="zh-CN" altLang="en-US" sz="28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custDataLst>
              <p:tags r:id="rId2"/>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3"/>
            </p:custDataLst>
          </p:nvPr>
        </p:nvSpPr>
        <p:spPr>
          <a:xfrm>
            <a:off x="1484313" y="520700"/>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zh-CN" sz="2800" b="1" spc="150" noProof="1">
                <a:latin typeface="微软雅黑" panose="020B0503020204020204" pitchFamily="34" charset="-122"/>
                <a:ea typeface="微软雅黑" panose="020B0503020204020204" pitchFamily="34" charset="-122"/>
                <a:cs typeface="+mn-cs"/>
                <a:sym typeface="Arial" panose="020B0604020202020204" pitchFamily="34" charset="0"/>
              </a:rPr>
              <a:t>关于新增实施危房改造户是否全部纳入？</a:t>
            </a:r>
            <a:endParaRPr lang="en-US" altLang="zh-CN" sz="2800" b="1" spc="150" noProof="1">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13" name="标题 1"/>
          <p:cNvSpPr>
            <a:spLocks noGrp="1"/>
          </p:cNvSpPr>
          <p:nvPr/>
        </p:nvSpPr>
        <p:spPr>
          <a:xfrm>
            <a:off x="410210" y="1334135"/>
            <a:ext cx="11262360" cy="5502910"/>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a:t>国家《工作指南》：</a:t>
            </a:r>
            <a:r>
              <a:rPr sz="2600" b="0">
                <a:solidFill>
                  <a:srgbClr val="FF0000"/>
                </a:solidFill>
              </a:rPr>
              <a:t>农户出现“三保障”和饮水安全未保障情况</a:t>
            </a:r>
            <a:r>
              <a:rPr sz="2600" b="0"/>
              <a:t>，依靠自身能力无法解决的，则必须纳入监测对象，第一时间落实帮扶措施，确保尽快消除风险隐患。</a:t>
            </a:r>
            <a:r>
              <a:rPr sz="2600" b="0">
                <a:solidFill>
                  <a:srgbClr val="FF0000"/>
                </a:solidFill>
              </a:rPr>
              <a:t>如果农户收入水平很高，扣除刚性支出后家庭收入明显高于当地农村平均水平，出现“三保障”和饮水安全未保障情况，完全可以依靠自身能力解决的，根据实际情况，不纳入监测对象</a:t>
            </a:r>
            <a:r>
              <a:rPr sz="2600" b="0"/>
              <a:t>，但应持续跟踪关注，督促尽快解决“三保障”和饮水安全保障问题。</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b="0"/>
              <a:t> </a:t>
            </a:r>
            <a:r>
              <a:rPr lang="en-US" altLang="zh-CN" sz="2600" b="0"/>
              <a:t>  </a:t>
            </a:r>
            <a:endParaRPr sz="2800" b="0"/>
          </a:p>
          <a:p>
            <a:pPr marR="0" lvl="0" indent="457200" algn="l" defTabSz="914400" rtl="0">
              <a:lnSpc>
                <a:spcPct val="120000"/>
              </a:lnSpc>
              <a:spcBef>
                <a:spcPts val="0"/>
              </a:spcBef>
              <a:spcAft>
                <a:spcPts val="0"/>
              </a:spcAft>
              <a:buClr>
                <a:srgbClr val="FF6C0D"/>
              </a:buClr>
              <a:buSzPct val="110000"/>
              <a:buFont typeface="Wingdings" panose="05000000000000000000" charset="0"/>
            </a:pPr>
            <a:endParaRPr sz="2800" b="0"/>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400">
                <a:latin typeface="微软雅黑" panose="020B0503020204020204" pitchFamily="34" charset="-122"/>
                <a:ea typeface="微软雅黑" panose="020B0503020204020204" pitchFamily="34" charset="-122"/>
                <a:cs typeface="微软雅黑" panose="020B0503020204020204" pitchFamily="34" charset="-122"/>
              </a:rPr>
              <a:t>住房安全有保障方式分为“鉴定安全”“改造安全”“保障安全”三大类。“鉴定安全”主要指的是原住房鉴定（评定）安全；“改造安全”主要指的是通过农村危房改造、易地扶贫搬迁、生态移民、水库移民、避险搬迁等改造方式解决住房安全问题；“保障安全”主要是指采取集体公租房、幸福大院、敬（养）老院、租借住等方式解决住房安全问题。</a:t>
            </a:r>
          </a:p>
          <a:p>
            <a:r>
              <a:rPr lang="zh-CN" altLang="en-US" sz="240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农户无能力自行建房不等同于不能依靠自身能力解决住房安全保障问题，农户拥有的农村住房是危房或无房的但可通过租借住等方式居住在稳固住房的，视为可解决住房安全保障问题。</a:t>
            </a:r>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600">
                <a:solidFill>
                  <a:srgbClr val="FF0000"/>
                </a:solidFill>
              </a:rPr>
              <a:t>危房改造户纳入防止返贫监测对象的情形：</a:t>
            </a:r>
          </a:p>
        </p:txBody>
      </p:sp>
      <p:sp>
        <p:nvSpPr>
          <p:cNvPr id="3" name="内容占位符 2"/>
          <p:cNvSpPr>
            <a:spLocks noGrp="1"/>
          </p:cNvSpPr>
          <p:nvPr>
            <p:ph idx="1"/>
          </p:nvPr>
        </p:nvSpPr>
        <p:spPr/>
        <p:txBody>
          <a:bodyPr/>
          <a:lstStyle/>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家庭年人均纯收入低于当年监测收入标准的，则应纳入监测对象，第一时间解决住房安全问题，尽快消除风险隐患。</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家庭年人均纯收入高于当年监测收入标准的，应结合该户实际情况，评议该户是否能依靠自身能力解决住房安全保障问题，不能依靠自身能力解决的要纳入监测对象。</a:t>
            </a:r>
          </a:p>
          <a:p>
            <a:endParaRPr lang="zh-CN" altLang="en-US" sz="28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封底"/>
          <p:cNvPicPr>
            <a:picLocks noChangeAspect="1"/>
          </p:cNvPicPr>
          <p:nvPr>
            <p:custDataLst>
              <p:tags r:id="rId2"/>
            </p:custDataLst>
          </p:nvPr>
        </p:nvPicPr>
        <p:blipFill>
          <a:blip r:embed="rId19"/>
          <a:stretch>
            <a:fillRect/>
          </a:stretch>
        </p:blipFill>
        <p:spPr>
          <a:xfrm>
            <a:off x="-951" y="-317"/>
            <a:ext cx="12192632" cy="6858635"/>
          </a:xfrm>
          <a:prstGeom prst="rect">
            <a:avLst/>
          </a:prstGeom>
        </p:spPr>
      </p:pic>
      <p:pic>
        <p:nvPicPr>
          <p:cNvPr id="2" name="图片 1" descr="小装饰2"/>
          <p:cNvPicPr>
            <a:picLocks noChangeAspect="1"/>
          </p:cNvPicPr>
          <p:nvPr>
            <p:custDataLst>
              <p:tags r:id="rId3"/>
            </p:custDataLst>
          </p:nvPr>
        </p:nvPicPr>
        <p:blipFill>
          <a:blip r:embed="rId20"/>
          <a:stretch>
            <a:fillRect/>
          </a:stretch>
        </p:blipFill>
        <p:spPr>
          <a:xfrm>
            <a:off x="9660890" y="0"/>
            <a:ext cx="2531110" cy="1682301"/>
          </a:xfrm>
          <a:prstGeom prst="rect">
            <a:avLst/>
          </a:prstGeom>
        </p:spPr>
      </p:pic>
      <p:pic>
        <p:nvPicPr>
          <p:cNvPr id="11" name="图片 10" descr="小装饰"/>
          <p:cNvPicPr>
            <a:picLocks noChangeAspect="1"/>
          </p:cNvPicPr>
          <p:nvPr>
            <p:custDataLst>
              <p:tags r:id="rId4"/>
            </p:custDataLst>
          </p:nvPr>
        </p:nvPicPr>
        <p:blipFill>
          <a:blip r:embed="rId21"/>
          <a:stretch>
            <a:fillRect/>
          </a:stretch>
        </p:blipFill>
        <p:spPr>
          <a:xfrm>
            <a:off x="0" y="5713796"/>
            <a:ext cx="1322705" cy="1144204"/>
          </a:xfrm>
          <a:prstGeom prst="rect">
            <a:avLst/>
          </a:prstGeom>
        </p:spPr>
      </p:pic>
      <p:sp>
        <p:nvSpPr>
          <p:cNvPr id="6" name="Title 6"/>
          <p:cNvSpPr txBox="1"/>
          <p:nvPr>
            <p:custDataLst>
              <p:tags r:id="rId5"/>
            </p:custDataLst>
          </p:nvPr>
        </p:nvSpPr>
        <p:spPr>
          <a:xfrm>
            <a:off x="610235" y="1828800"/>
            <a:ext cx="56381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1.</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脱贫不稳定户</a:t>
            </a:r>
          </a:p>
        </p:txBody>
      </p:sp>
      <p:sp>
        <p:nvSpPr>
          <p:cNvPr id="14" name="Title 6"/>
          <p:cNvSpPr txBox="1"/>
          <p:nvPr>
            <p:custDataLst>
              <p:tags r:id="rId6"/>
            </p:custDataLst>
          </p:nvPr>
        </p:nvSpPr>
        <p:spPr>
          <a:xfrm>
            <a:off x="608965" y="2429510"/>
            <a:ext cx="6690360" cy="61849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人均纯收入在监测收入标准以下、有返贫风险的脱贫户</a:t>
            </a:r>
          </a:p>
        </p:txBody>
      </p:sp>
      <p:sp>
        <p:nvSpPr>
          <p:cNvPr id="7" name="Title 6"/>
          <p:cNvSpPr txBox="1"/>
          <p:nvPr>
            <p:custDataLst>
              <p:tags r:id="rId7"/>
            </p:custDataLst>
          </p:nvPr>
        </p:nvSpPr>
        <p:spPr>
          <a:xfrm>
            <a:off x="610235" y="3200400"/>
            <a:ext cx="56381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2.</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边缘易致贫户</a:t>
            </a:r>
          </a:p>
        </p:txBody>
      </p:sp>
      <p:sp>
        <p:nvSpPr>
          <p:cNvPr id="8" name="Title 6"/>
          <p:cNvSpPr txBox="1"/>
          <p:nvPr>
            <p:custDataLst>
              <p:tags r:id="rId8"/>
            </p:custDataLst>
          </p:nvPr>
        </p:nvSpPr>
        <p:spPr>
          <a:xfrm>
            <a:off x="609600" y="3801110"/>
            <a:ext cx="6689090" cy="61849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sym typeface="+mn-ea"/>
              </a:rPr>
              <a:t>人均纯收入在监测收入标准以下、有致贫风险的一般农户</a:t>
            </a:r>
            <a:endPar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p:txBody>
      </p:sp>
      <p:sp>
        <p:nvSpPr>
          <p:cNvPr id="12" name="Title 6"/>
          <p:cNvSpPr txBox="1"/>
          <p:nvPr>
            <p:custDataLst>
              <p:tags r:id="rId9"/>
            </p:custDataLst>
          </p:nvPr>
        </p:nvSpPr>
        <p:spPr>
          <a:xfrm>
            <a:off x="610235" y="4569460"/>
            <a:ext cx="56381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3.</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突发严重困难户</a:t>
            </a:r>
          </a:p>
        </p:txBody>
      </p:sp>
      <p:sp>
        <p:nvSpPr>
          <p:cNvPr id="13" name="Title 6"/>
          <p:cNvSpPr txBox="1"/>
          <p:nvPr>
            <p:custDataLst>
              <p:tags r:id="rId10"/>
            </p:custDataLst>
          </p:nvPr>
        </p:nvSpPr>
        <p:spPr>
          <a:xfrm>
            <a:off x="609600" y="5172710"/>
            <a:ext cx="6763385" cy="131889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人均纯收入在监测收入标准以上，但受突发事件等各类因素影响导致刚性支出较大或收入大幅缩减，导致基本生活出现严重困难并存在返贫致贫风险的脱贫户、一般农户</a:t>
            </a:r>
          </a:p>
        </p:txBody>
      </p:sp>
      <p:pic>
        <p:nvPicPr>
          <p:cNvPr id="16" name="图片 15" descr="D:\meihua_service_cache\jpg/3df68c35e59dd95fc3cfd657bff69f55.jpg3df68c35e59dd95fc3cfd657bff69f55"/>
          <p:cNvPicPr>
            <a:picLocks noChangeAspect="1"/>
          </p:cNvPicPr>
          <p:nvPr>
            <p:custDataLst>
              <p:tags r:id="rId11"/>
            </p:custDataLst>
          </p:nvPr>
        </p:nvPicPr>
        <p:blipFill rotWithShape="1">
          <a:blip r:embed="rId22"/>
          <a:srcRect l="8974" r="8974"/>
          <a:stretch>
            <a:fillRect/>
          </a:stretch>
        </p:blipFill>
        <p:spPr>
          <a:xfrm>
            <a:off x="7372985" y="2358390"/>
            <a:ext cx="4224655" cy="3432810"/>
          </a:xfrm>
          <a:custGeom>
            <a:avLst/>
            <a:gdLst/>
            <a:ahLst/>
            <a:cxnLst>
              <a:cxn ang="3">
                <a:pos x="hc" y="t"/>
              </a:cxn>
              <a:cxn ang="cd2">
                <a:pos x="l" y="vc"/>
              </a:cxn>
              <a:cxn ang="cd4">
                <a:pos x="hc" y="b"/>
              </a:cxn>
              <a:cxn ang="0">
                <a:pos x="r" y="vc"/>
              </a:cxn>
            </a:cxnLst>
            <a:rect l="l" t="t" r="r" b="b"/>
            <a:pathLst>
              <a:path w="7680" h="6240">
                <a:moveTo>
                  <a:pt x="0" y="0"/>
                </a:moveTo>
                <a:lnTo>
                  <a:pt x="7680" y="0"/>
                </a:lnTo>
                <a:lnTo>
                  <a:pt x="7680" y="6240"/>
                </a:lnTo>
                <a:lnTo>
                  <a:pt x="0" y="6240"/>
                </a:lnTo>
                <a:lnTo>
                  <a:pt x="0" y="0"/>
                </a:lnTo>
                <a:close/>
              </a:path>
            </a:pathLst>
          </a:custGeom>
        </p:spPr>
      </p:pic>
      <p:cxnSp>
        <p:nvCxnSpPr>
          <p:cNvPr id="3" name="直接连接符 2"/>
          <p:cNvCxnSpPr/>
          <p:nvPr>
            <p:custDataLst>
              <p:tags r:id="rId12"/>
            </p:custDataLst>
          </p:nvPr>
        </p:nvCxnSpPr>
        <p:spPr>
          <a:xfrm>
            <a:off x="609600" y="3124200"/>
            <a:ext cx="5638800" cy="0"/>
          </a:xfrm>
          <a:prstGeom prst="line">
            <a:avLst/>
          </a:prstGeom>
          <a:ln w="9525">
            <a:solidFill>
              <a:schemeClr val="accent1">
                <a:alpha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13"/>
            </p:custDataLst>
          </p:nvPr>
        </p:nvCxnSpPr>
        <p:spPr>
          <a:xfrm>
            <a:off x="609600" y="4495800"/>
            <a:ext cx="5638800" cy="0"/>
          </a:xfrm>
          <a:prstGeom prst="line">
            <a:avLst/>
          </a:prstGeom>
          <a:ln w="9525">
            <a:solidFill>
              <a:schemeClr val="accent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 name="圆角矩形 9"/>
          <p:cNvSpPr/>
          <p:nvPr>
            <p:custDataLst>
              <p:tags r:id="rId14"/>
            </p:custDataLst>
          </p:nvPr>
        </p:nvSpPr>
        <p:spPr>
          <a:xfrm>
            <a:off x="1138555" y="246380"/>
            <a:ext cx="10153015" cy="942975"/>
          </a:xfrm>
          <a:prstGeom prst="roundRect">
            <a:avLst>
              <a:gd name="adj" fmla="val 34391"/>
            </a:avLst>
          </a:prstGeom>
          <a:solidFill>
            <a:schemeClr val="accent2">
              <a:lumMod val="60000"/>
              <a:lumOff val="4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5" name="椭圆 14"/>
          <p:cNvSpPr/>
          <p:nvPr>
            <p:custDataLst>
              <p:tags r:id="rId15"/>
            </p:custDataLst>
          </p:nvPr>
        </p:nvSpPr>
        <p:spPr>
          <a:xfrm>
            <a:off x="871855" y="252413"/>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r>
              <a:rPr lang="zh-CN" altLang="en-US" sz="2400" b="1" noProof="1">
                <a:latin typeface="微软雅黑" panose="020B0503020204020204" pitchFamily="34" charset="-122"/>
                <a:ea typeface="微软雅黑" panose="020B0503020204020204" pitchFamily="34" charset="-122"/>
              </a:rPr>
              <a:t>一</a:t>
            </a:r>
            <a:endParaRPr lang="zh-CN" altLang="en-US" sz="2400" b="1" strike="noStrike" noProof="1">
              <a:latin typeface="微软雅黑" panose="020B0503020204020204" pitchFamily="34" charset="-122"/>
              <a:ea typeface="微软雅黑" panose="020B0503020204020204" pitchFamily="34" charset="-122"/>
            </a:endParaRPr>
          </a:p>
        </p:txBody>
      </p:sp>
      <p:sp>
        <p:nvSpPr>
          <p:cNvPr id="17" name="椭圆 16"/>
          <p:cNvSpPr/>
          <p:nvPr>
            <p:custDataLst>
              <p:tags r:id="rId16"/>
            </p:custDataLst>
          </p:nvPr>
        </p:nvSpPr>
        <p:spPr>
          <a:xfrm>
            <a:off x="952818" y="333375"/>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endPar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17"/>
          <p:cNvSpPr txBox="1"/>
          <p:nvPr>
            <p:custDataLst>
              <p:tags r:id="rId17"/>
            </p:custDataLst>
          </p:nvPr>
        </p:nvSpPr>
        <p:spPr>
          <a:xfrm>
            <a:off x="1835785" y="351155"/>
            <a:ext cx="9312275" cy="733425"/>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zh-CN" sz="2800" b="1" spc="150" noProof="1">
                <a:latin typeface="微软雅黑" panose="020B0503020204020204" pitchFamily="34" charset="-122"/>
                <a:ea typeface="微软雅黑" panose="020B0503020204020204" pitchFamily="34" charset="-122"/>
                <a:cs typeface="+mn-cs"/>
                <a:sym typeface="Arial" panose="020B0604020202020204" pitchFamily="34" charset="0"/>
              </a:rPr>
              <a:t>监测对象类型</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99246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600">
                <a:solidFill>
                  <a:srgbClr val="FF0000"/>
                </a:solidFill>
              </a:rPr>
              <a:t>危房改造户可不纳入防止返贫监测对象的情形：</a:t>
            </a:r>
          </a:p>
        </p:txBody>
      </p:sp>
      <p:sp>
        <p:nvSpPr>
          <p:cNvPr id="3" name="内容占位符 2"/>
          <p:cNvSpPr>
            <a:spLocks noGrp="1"/>
          </p:cNvSpPr>
          <p:nvPr>
            <p:ph idx="1"/>
          </p:nvPr>
        </p:nvSpPr>
        <p:spPr/>
        <p:txBody>
          <a:bodyPr/>
          <a:lstStyle/>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当前和今后较长时间都可以通过租借住等方式，实现住房安全有保障，但是该户符合危房改造政策，可以申请危改进一步改善住房条件的，如无其他返贫致贫风险，可不纳入监测对象。</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因灾等突发住房安全临时无保障，但该户扣除刚性支出后家庭收入明显高于当地农民平均水平，可以依靠自身能力解决住房安全问题的，经评议后，可不纳入监测对象。</a:t>
            </a:r>
          </a:p>
          <a:p>
            <a:r>
              <a:rPr lang="en-US" altLang="zh-CN" sz="2800">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申请的危房改造类型为抗震改造（对稳固住房的再提升），目前住房评定等级为A、B级的，不作为住房无保障，可不纳入监测对象。</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平行四边形 6"/>
          <p:cNvSpPr/>
          <p:nvPr>
            <p:custDataLst>
              <p:tags r:id="rId2"/>
            </p:custDataLst>
          </p:nvPr>
        </p:nvSpPr>
        <p:spPr>
          <a:xfrm>
            <a:off x="451485" y="612775"/>
            <a:ext cx="2919730" cy="762000"/>
          </a:xfrm>
          <a:prstGeom prst="parallelogram">
            <a:avLst/>
          </a:prstGeom>
          <a:solidFill>
            <a:srgbClr val="1AA3AA"/>
          </a:solidFill>
          <a:ln>
            <a:noFill/>
          </a:ln>
        </p:spPr>
        <p:style>
          <a:lnRef idx="2">
            <a:srgbClr val="1AA3AA">
              <a:shade val="50000"/>
            </a:srgbClr>
          </a:lnRef>
          <a:fillRef idx="1">
            <a:srgbClr val="1AA3AA"/>
          </a:fillRef>
          <a:effectRef idx="0">
            <a:srgbClr val="1AA3AA"/>
          </a:effectRef>
          <a:fontRef idx="minor">
            <a:sysClr val="window" lastClr="CCE8CF"/>
          </a:fontRef>
        </p:style>
        <p:txBody>
          <a:bodyPr rtlCol="0" anchor="ctr" anchorCtr="1">
            <a:normAutofit/>
          </a:bodyPr>
          <a:lstStyle/>
          <a:p>
            <a:pPr algn="ctr"/>
            <a:endParaRPr lang="en-US" altLang="zh-CN">
              <a:solidFill>
                <a:sysClr val="window" lastClr="CCE8CF"/>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3"/>
            </p:custDataLst>
          </p:nvPr>
        </p:nvSpPr>
        <p:spPr>
          <a:xfrm>
            <a:off x="611505" y="612775"/>
            <a:ext cx="2576830" cy="622300"/>
          </a:xfrm>
          <a:prstGeom prst="rect">
            <a:avLst/>
          </a:prstGeom>
          <a:noFill/>
        </p:spPr>
        <p:txBody>
          <a:bodyPr wrap="square" rtlCol="0" anchor="ctr">
            <a:noAutofit/>
          </a:bodyPr>
          <a:lstStyle/>
          <a:p>
            <a:pPr algn="ctr">
              <a:lnSpc>
                <a:spcPct val="120000"/>
              </a:lnSpc>
            </a:pPr>
            <a:r>
              <a:rPr lang="zh-CN" altLang="en-US" sz="2800" spc="150">
                <a:solidFill>
                  <a:sysClr val="window" lastClr="CCE8CF"/>
                </a:solidFill>
                <a:latin typeface="微软雅黑" panose="020B0503020204020204" pitchFamily="34" charset="-122"/>
                <a:ea typeface="微软雅黑" panose="020B0503020204020204" pitchFamily="34" charset="-122"/>
              </a:rPr>
              <a:t>风险消除条件</a:t>
            </a:r>
          </a:p>
        </p:txBody>
      </p:sp>
      <p:sp>
        <p:nvSpPr>
          <p:cNvPr id="13" name="标题 1"/>
          <p:cNvSpPr>
            <a:spLocks noGrp="1"/>
          </p:cNvSpPr>
          <p:nvPr/>
        </p:nvSpPr>
        <p:spPr>
          <a:xfrm>
            <a:off x="393065" y="1699260"/>
            <a:ext cx="10969625" cy="4309110"/>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457200" marR="0" lvl="0" algn="l" defTabSz="914400" rtl="0">
              <a:lnSpc>
                <a:spcPts val="4000"/>
              </a:lnSpc>
              <a:spcBef>
                <a:spcPts val="0"/>
              </a:spcBef>
              <a:spcAft>
                <a:spcPts val="0"/>
              </a:spcAft>
              <a:buClr>
                <a:srgbClr val="FF6C0D"/>
              </a:buClr>
              <a:buSzPct val="110000"/>
              <a:buFont typeface="Wingdings" panose="05000000000000000000" charset="0"/>
              <a:buChar char="u"/>
            </a:pPr>
            <a:r>
              <a:rPr sz="2600">
                <a:latin typeface="微软雅黑" panose="020B0503020204020204" pitchFamily="34" charset="-122"/>
                <a:cs typeface="微软雅黑" panose="020B0503020204020204" pitchFamily="34" charset="-122"/>
              </a:rPr>
              <a:t>1.家庭年人均纯收入稳定超出当年监测收入标准并持续稳定不少于半年。大额刚性支出问题稳定解决。</a:t>
            </a:r>
          </a:p>
          <a:p>
            <a:pPr marL="457200" marR="0" lvl="0" algn="l" defTabSz="914400" rtl="0">
              <a:lnSpc>
                <a:spcPts val="4000"/>
              </a:lnSpc>
              <a:spcBef>
                <a:spcPts val="0"/>
              </a:spcBef>
              <a:spcAft>
                <a:spcPts val="0"/>
              </a:spcAft>
              <a:buClr>
                <a:srgbClr val="FF6C0D"/>
              </a:buClr>
              <a:buSzPct val="110000"/>
              <a:buFont typeface="Wingdings" panose="05000000000000000000" charset="0"/>
              <a:buChar char="u"/>
            </a:pPr>
            <a:r>
              <a:rPr sz="2600">
                <a:latin typeface="微软雅黑" panose="020B0503020204020204" pitchFamily="34" charset="-122"/>
                <a:cs typeface="微软雅黑" panose="020B0503020204020204" pitchFamily="34" charset="-122"/>
              </a:rPr>
              <a:t>2.“三保障”及饮水安全持续巩固。</a:t>
            </a:r>
          </a:p>
          <a:p>
            <a:pPr marL="457200" marR="0" lvl="0" algn="l" defTabSz="914400" rtl="0">
              <a:lnSpc>
                <a:spcPts val="4000"/>
              </a:lnSpc>
              <a:spcBef>
                <a:spcPts val="0"/>
              </a:spcBef>
              <a:spcAft>
                <a:spcPts val="0"/>
              </a:spcAft>
              <a:buClr>
                <a:srgbClr val="FF6C0D"/>
              </a:buClr>
              <a:buSzPct val="110000"/>
              <a:buFont typeface="Wingdings" panose="05000000000000000000" charset="0"/>
              <a:buChar char="u"/>
            </a:pPr>
            <a:r>
              <a:rPr sz="2600">
                <a:latin typeface="微软雅黑" panose="020B0503020204020204" pitchFamily="34" charset="-122"/>
                <a:cs typeface="微软雅黑" panose="020B0503020204020204" pitchFamily="34" charset="-122"/>
              </a:rPr>
              <a:t>3.落实了针对性帮扶措施，风险已稳定消除。</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sz="2600">
                <a:solidFill>
                  <a:srgbClr val="FF0000"/>
                </a:solidFill>
                <a:latin typeface="微软雅黑" panose="020B0503020204020204" pitchFamily="34" charset="-122"/>
                <a:cs typeface="微软雅黑" panose="020B0503020204020204" pitchFamily="34" charset="-122"/>
              </a:rPr>
              <a:t>注：</a:t>
            </a:r>
            <a:r>
              <a:rPr sz="2600">
                <a:latin typeface="微软雅黑" panose="020B0503020204020204" pitchFamily="34" charset="-122"/>
                <a:cs typeface="微软雅黑" panose="020B0503020204020204" pitchFamily="34" charset="-122"/>
              </a:rPr>
              <a:t>整户无/丧失劳动能力的监测对象，落实社会保障措施后持续跟踪监测，暂不消除风险（注：弱劳动力和半劳动力，不属于无/丧失劳动能力）。</a:t>
            </a:r>
          </a:p>
        </p:txBody>
      </p:sp>
      <p:sp>
        <p:nvSpPr>
          <p:cNvPr id="15" name="标题 1"/>
          <p:cNvSpPr>
            <a:spLocks noGrp="1"/>
          </p:cNvSpPr>
          <p:nvPr/>
        </p:nvSpPr>
        <p:spPr>
          <a:xfrm>
            <a:off x="611505" y="4428808"/>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57155" y="358588"/>
            <a:ext cx="11277689" cy="1606518"/>
          </a:xfrm>
          <a:prstGeom prst="rect">
            <a:avLst/>
          </a:prstGeom>
          <a:noFill/>
        </p:spPr>
        <p:txBody>
          <a:bodyPr wrap="square" lIns="63500" tIns="25400" rIns="63500" bIns="25400" rtlCol="0" anchor="ctr" anchorCtr="0">
            <a:normAutofit/>
          </a:bodyPr>
          <a:lstStyle/>
          <a:p>
            <a:pPr algn="l"/>
            <a:r>
              <a:rPr lang="zh-CN" sz="4400" b="1" spc="160" dirty="0">
                <a:solidFill>
                  <a:schemeClr val="dk1"/>
                </a:solidFill>
                <a:uFillTx/>
                <a:latin typeface="汉仪文黑-75简" panose="00020600040101010101" charset="-122"/>
                <a:ea typeface="汉仪文黑-55简" panose="00020600040101010101" charset="-122"/>
              </a:rPr>
              <a:t>如何理解监测对象风险消除时，收入稳定超出当年监测收入标准并持续稳定不少于半年？</a:t>
            </a:r>
          </a:p>
        </p:txBody>
      </p:sp>
      <p:sp>
        <p:nvSpPr>
          <p:cNvPr id="4" name="Title 6"/>
          <p:cNvSpPr txBox="1"/>
          <p:nvPr>
            <p:custDataLst>
              <p:tags r:id="rId2"/>
            </p:custDataLst>
          </p:nvPr>
        </p:nvSpPr>
        <p:spPr>
          <a:xfrm>
            <a:off x="394446" y="2186978"/>
            <a:ext cx="11707905" cy="3666490"/>
          </a:xfrm>
          <a:prstGeom prst="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600" spc="60" dirty="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       收入持续稳定不少于半年，指的是监测对象人均纯收入稳定超过当年监测收入标准的时间超过半年，并非是监测对象纳入至风险消除的时间必须超过半年，比如因住房安全、饮水安全等单一风险纳入的监测对象，通过针对性帮扶措施稳定解决住房安全、饮水安全问题的，其收入在风险消除时倒推6个月也是属于持续稳定的，则可以消除风险。</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平行四边形 6"/>
          <p:cNvSpPr/>
          <p:nvPr>
            <p:custDataLst>
              <p:tags r:id="rId2"/>
            </p:custDataLst>
          </p:nvPr>
        </p:nvSpPr>
        <p:spPr>
          <a:xfrm>
            <a:off x="451484" y="612775"/>
            <a:ext cx="3708139" cy="762000"/>
          </a:xfrm>
          <a:prstGeom prst="parallelogram">
            <a:avLst/>
          </a:prstGeom>
          <a:solidFill>
            <a:srgbClr val="1AA3AA"/>
          </a:solidFill>
          <a:ln>
            <a:noFill/>
          </a:ln>
        </p:spPr>
        <p:style>
          <a:lnRef idx="2">
            <a:srgbClr val="1AA3AA">
              <a:shade val="50000"/>
            </a:srgbClr>
          </a:lnRef>
          <a:fillRef idx="1">
            <a:srgbClr val="1AA3AA"/>
          </a:fillRef>
          <a:effectRef idx="0">
            <a:srgbClr val="1AA3AA"/>
          </a:effectRef>
          <a:fontRef idx="minor">
            <a:sysClr val="window" lastClr="CCE8CF"/>
          </a:fontRef>
        </p:style>
        <p:txBody>
          <a:bodyPr rtlCol="0" anchor="ctr" anchorCtr="1">
            <a:normAutofit/>
          </a:bodyPr>
          <a:lstStyle/>
          <a:p>
            <a:pPr algn="ctr"/>
            <a:endParaRPr lang="en-US" altLang="zh-CN">
              <a:solidFill>
                <a:sysClr val="window" lastClr="CCE8CF"/>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3"/>
            </p:custDataLst>
          </p:nvPr>
        </p:nvSpPr>
        <p:spPr>
          <a:xfrm>
            <a:off x="611504" y="612775"/>
            <a:ext cx="3377789" cy="622300"/>
          </a:xfrm>
          <a:prstGeom prst="rect">
            <a:avLst/>
          </a:prstGeom>
          <a:noFill/>
        </p:spPr>
        <p:txBody>
          <a:bodyPr wrap="square" rtlCol="0" anchor="ctr">
            <a:noAutofit/>
          </a:bodyPr>
          <a:lstStyle/>
          <a:p>
            <a:pPr algn="ctr">
              <a:lnSpc>
                <a:spcPct val="120000"/>
              </a:lnSpc>
            </a:pPr>
            <a:r>
              <a:rPr lang="zh-CN" altLang="en-US" sz="2800" spc="150" dirty="0">
                <a:solidFill>
                  <a:sysClr val="window" lastClr="CCE8CF"/>
                </a:solidFill>
                <a:latin typeface="微软雅黑" panose="020B0503020204020204" pitchFamily="34" charset="-122"/>
                <a:ea typeface="微软雅黑" panose="020B0503020204020204" pitchFamily="34" charset="-122"/>
              </a:rPr>
              <a:t>其他具体参考情形</a:t>
            </a:r>
          </a:p>
        </p:txBody>
      </p:sp>
      <p:sp>
        <p:nvSpPr>
          <p:cNvPr id="13" name="标题 1"/>
          <p:cNvSpPr>
            <a:spLocks noGrp="1"/>
          </p:cNvSpPr>
          <p:nvPr/>
        </p:nvSpPr>
        <p:spPr>
          <a:xfrm>
            <a:off x="42545" y="612775"/>
            <a:ext cx="11886565" cy="6056630"/>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L="457200" marR="0" lvl="0" algn="l" defTabSz="914400" rtl="0">
              <a:lnSpc>
                <a:spcPts val="4000"/>
              </a:lnSpc>
              <a:spcBef>
                <a:spcPts val="0"/>
              </a:spcBef>
              <a:spcAft>
                <a:spcPts val="0"/>
              </a:spcAft>
              <a:buClr>
                <a:srgbClr val="FF6C0D"/>
              </a:buClr>
              <a:buSzPct val="110000"/>
              <a:buFont typeface="Wingdings" panose="05000000000000000000" charset="0"/>
              <a:buChar char="u"/>
            </a:pPr>
            <a:endParaRPr sz="2600" dirty="0">
              <a:latin typeface="微软雅黑" panose="020B0503020204020204" pitchFamily="34" charset="-122"/>
              <a:cs typeface="微软雅黑" panose="020B0503020204020204" pitchFamily="34" charset="-122"/>
            </a:endParaRPr>
          </a:p>
          <a:p>
            <a:pPr marL="457200" marR="0" lvl="0" algn="l" defTabSz="914400" rtl="0">
              <a:lnSpc>
                <a:spcPts val="4000"/>
              </a:lnSpc>
              <a:spcBef>
                <a:spcPts val="0"/>
              </a:spcBef>
              <a:spcAft>
                <a:spcPts val="0"/>
              </a:spcAft>
              <a:buClr>
                <a:srgbClr val="FF6C0D"/>
              </a:buClr>
              <a:buSzPct val="110000"/>
              <a:buFont typeface="Wingdings" panose="05000000000000000000" charset="0"/>
            </a:pPr>
            <a:r>
              <a:rPr lang="en-US" altLang="zh-CN" sz="2400" dirty="0">
                <a:latin typeface="微软雅黑" panose="020B0503020204020204" pitchFamily="34" charset="-122"/>
                <a:cs typeface="微软雅黑" panose="020B0503020204020204" pitchFamily="34" charset="-122"/>
              </a:rPr>
              <a:t>1.</a:t>
            </a:r>
            <a:r>
              <a:rPr sz="2400" dirty="0">
                <a:latin typeface="微软雅黑" panose="020B0503020204020204" pitchFamily="34" charset="-122"/>
                <a:cs typeface="微软雅黑" panose="020B0503020204020204" pitchFamily="34" charset="-122"/>
              </a:rPr>
              <a:t>因病纳入的监测对象。</a:t>
            </a:r>
            <a:r>
              <a:rPr sz="2400" b="0" dirty="0">
                <a:latin typeface="微软雅黑" panose="020B0503020204020204" pitchFamily="34" charset="-122"/>
                <a:cs typeface="微软雅黑" panose="020B0503020204020204" pitchFamily="34" charset="-122"/>
              </a:rPr>
              <a:t>经落实健康帮扶等针对性帮扶措施，病人已治愈、病情已好转、已去世，刚性支出减少或没有，“三保障”和饮水安全达标，且家庭有稳定收入来源的。</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lang="en-US" altLang="zh-CN" sz="2400" dirty="0">
                <a:latin typeface="微软雅黑" panose="020B0503020204020204" pitchFamily="34" charset="-122"/>
                <a:cs typeface="微软雅黑" panose="020B0503020204020204" pitchFamily="34" charset="-122"/>
              </a:rPr>
              <a:t>2.</a:t>
            </a:r>
            <a:r>
              <a:rPr sz="2400" dirty="0">
                <a:latin typeface="微软雅黑" panose="020B0503020204020204" pitchFamily="34" charset="-122"/>
                <a:cs typeface="微软雅黑" panose="020B0503020204020204" pitchFamily="34" charset="-122"/>
              </a:rPr>
              <a:t>因残纳入的监测对象。</a:t>
            </a:r>
            <a:r>
              <a:rPr sz="2400" b="0" dirty="0">
                <a:latin typeface="微软雅黑" panose="020B0503020204020204" pitchFamily="34" charset="-122"/>
                <a:cs typeface="微软雅黑" panose="020B0503020204020204" pitchFamily="34" charset="-122"/>
              </a:rPr>
              <a:t>已落实残疾人补贴等综合性帮扶措施，无大额刚性支出，“三保障”和饮水安全达标，收入稳定并超过监测收入标准半年以上。</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lang="en-US" altLang="zh-CN" sz="2400" dirty="0">
                <a:latin typeface="微软雅黑" panose="020B0503020204020204" pitchFamily="34" charset="-122"/>
                <a:cs typeface="微软雅黑" panose="020B0503020204020204" pitchFamily="34" charset="-122"/>
              </a:rPr>
              <a:t>3.</a:t>
            </a:r>
            <a:r>
              <a:rPr sz="2400" dirty="0">
                <a:latin typeface="微软雅黑" panose="020B0503020204020204" pitchFamily="34" charset="-122"/>
                <a:cs typeface="微软雅黑" panose="020B0503020204020204" pitchFamily="34" charset="-122"/>
              </a:rPr>
              <a:t>因学纳入的监测对象。</a:t>
            </a:r>
            <a:r>
              <a:rPr sz="2400" b="0" dirty="0">
                <a:latin typeface="微软雅黑" panose="020B0503020204020204" pitchFamily="34" charset="-122"/>
                <a:cs typeface="微软雅黑" panose="020B0503020204020204" pitchFamily="34" charset="-122"/>
              </a:rPr>
              <a:t>经落实教育补助等针对性帮扶措施，</a:t>
            </a:r>
            <a:r>
              <a:rPr sz="2400" b="0" dirty="0">
                <a:latin typeface="微软雅黑" panose="020B0503020204020204" pitchFamily="34" charset="-122"/>
                <a:cs typeface="微软雅黑" panose="020B0503020204020204" pitchFamily="34" charset="-122"/>
                <a:sym typeface="+mn-ea"/>
              </a:rPr>
              <a:t>“三保障”和饮水安全达标，收入稳定并超过监测收入标准半年以上。</a:t>
            </a:r>
            <a:endParaRPr sz="2400" b="0" dirty="0">
              <a:latin typeface="微软雅黑" panose="020B0503020204020204" pitchFamily="34" charset="-122"/>
              <a:cs typeface="微软雅黑" panose="020B0503020204020204" pitchFamily="34" charset="-122"/>
            </a:endParaRPr>
          </a:p>
          <a:p>
            <a:pPr marR="0" lvl="0" indent="457200" algn="l" defTabSz="914400" rtl="0">
              <a:lnSpc>
                <a:spcPts val="4000"/>
              </a:lnSpc>
              <a:spcBef>
                <a:spcPts val="0"/>
              </a:spcBef>
              <a:spcAft>
                <a:spcPts val="0"/>
              </a:spcAft>
              <a:buClr>
                <a:srgbClr val="FF6C0D"/>
              </a:buClr>
              <a:buSzPct val="110000"/>
              <a:buFont typeface="Wingdings" panose="05000000000000000000" charset="0"/>
            </a:pPr>
            <a:endParaRPr lang="en-US" altLang="zh-CN" sz="2400" b="0" dirty="0">
              <a:latin typeface="微软雅黑" panose="020B0503020204020204" pitchFamily="34" charset="-122"/>
              <a:cs typeface="微软雅黑" panose="020B0503020204020204" pitchFamily="34" charset="-122"/>
            </a:endParaRPr>
          </a:p>
        </p:txBody>
      </p:sp>
      <p:sp>
        <p:nvSpPr>
          <p:cNvPr id="15" name="标题 1"/>
          <p:cNvSpPr>
            <a:spLocks noGrp="1"/>
          </p:cNvSpPr>
          <p:nvPr/>
        </p:nvSpPr>
        <p:spPr>
          <a:xfrm>
            <a:off x="611505" y="4438333"/>
            <a:ext cx="10969625" cy="1900238"/>
          </a:xfrm>
          <a:prstGeom prst="rect">
            <a:avLst/>
          </a:prstGeom>
          <a:noFill/>
          <a:ln w="9525">
            <a:noFill/>
          </a:ln>
        </p:spPr>
        <p:txBody>
          <a:bodyPr vert="horz" wrap="square" lIns="90000" tIns="46800" rIns="90000" bIns="46800" rtlCol="0" anchor="ctr" anchorCtr="0">
            <a:normAutofit/>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marR="0" algn="l" defTabSz="914400" rtl="0" eaLnBrk="1" fontAlgn="auto" latinLnBrk="0" hangingPunct="1">
              <a:lnSpc>
                <a:spcPct val="120000"/>
              </a:lnSpc>
              <a:spcBef>
                <a:spcPts val="0"/>
              </a:spcBef>
              <a:spcAft>
                <a:spcPts val="0"/>
              </a:spcAft>
              <a:buClr>
                <a:srgbClr val="FF8810"/>
              </a:buClr>
              <a:buSzTx/>
              <a:buFont typeface="Wingdings" panose="05000000000000000000" charset="0"/>
            </a:pPr>
            <a:endParaRPr kumimoji="0" lang="zh-CN" altLang="en-US" sz="2800" b="0"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a:spLocks noGrp="1"/>
          </p:cNvSpPr>
          <p:nvPr/>
        </p:nvSpPr>
        <p:spPr>
          <a:xfrm>
            <a:off x="42545" y="612775"/>
            <a:ext cx="11886565" cy="5655945"/>
          </a:xfrm>
          <a:prstGeom prst="rect">
            <a:avLst/>
          </a:prstGeom>
          <a:noFill/>
          <a:ln w="9525">
            <a:noFill/>
          </a:ln>
        </p:spPr>
        <p:txBody>
          <a:bodyPr vert="horz" lIns="90000" tIns="46800" rIns="90000" bIns="46800" rtlCol="0" anchor="ctr" anchorCtr="0">
            <a:noAutofit/>
          </a:bodyPr>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marR="0" lvl="0" indent="457200" algn="l" defTabSz="914400" rtl="0">
              <a:lnSpc>
                <a:spcPts val="4000"/>
              </a:lnSpc>
              <a:spcBef>
                <a:spcPts val="0"/>
              </a:spcBef>
              <a:spcAft>
                <a:spcPts val="0"/>
              </a:spcAft>
              <a:buClr>
                <a:srgbClr val="FF6C0D"/>
              </a:buClr>
              <a:buSzPct val="110000"/>
              <a:buFont typeface="Wingdings" panose="05000000000000000000" charset="0"/>
            </a:pPr>
            <a:r>
              <a:rPr lang="en-US" altLang="zh-CN" sz="2400">
                <a:latin typeface="微软雅黑" panose="020B0503020204020204" pitchFamily="34" charset="-122"/>
                <a:cs typeface="微软雅黑" panose="020B0503020204020204" pitchFamily="34" charset="-122"/>
              </a:rPr>
              <a:t>4.</a:t>
            </a:r>
            <a:r>
              <a:rPr sz="2400">
                <a:latin typeface="微软雅黑" panose="020B0503020204020204" pitchFamily="34" charset="-122"/>
                <a:cs typeface="微软雅黑" panose="020B0503020204020204" pitchFamily="34" charset="-122"/>
              </a:rPr>
              <a:t>因意外事故、自然灾害等纳入的。</a:t>
            </a:r>
            <a:r>
              <a:rPr sz="2400" b="0">
                <a:latin typeface="微软雅黑" panose="020B0503020204020204" pitchFamily="34" charset="-122"/>
                <a:cs typeface="微软雅黑" panose="020B0503020204020204" pitchFamily="34" charset="-122"/>
              </a:rPr>
              <a:t>通过落实针对性帮扶措施解决了相应问题，风险点已稳定消除，</a:t>
            </a:r>
            <a:r>
              <a:rPr lang="en-US" altLang="zh-CN" sz="2400" b="0">
                <a:latin typeface="微软雅黑" panose="020B0503020204020204" pitchFamily="34" charset="-122"/>
                <a:cs typeface="微软雅黑" panose="020B0503020204020204" pitchFamily="34" charset="-122"/>
                <a:sym typeface="+mn-ea"/>
              </a:rPr>
              <a:t>“三保障”和饮水安全达标，收入稳定并超过监测收入标准半年以上</a:t>
            </a:r>
            <a:r>
              <a:rPr sz="2400" b="0">
                <a:latin typeface="微软雅黑" panose="020B0503020204020204" pitchFamily="34" charset="-122"/>
                <a:cs typeface="微软雅黑" panose="020B0503020204020204" pitchFamily="34" charset="-122"/>
                <a:sym typeface="+mn-ea"/>
              </a:rPr>
              <a:t>。</a:t>
            </a:r>
            <a:endParaRPr sz="2400" b="0">
              <a:latin typeface="微软雅黑" panose="020B0503020204020204" pitchFamily="34" charset="-122"/>
              <a:cs typeface="微软雅黑" panose="020B0503020204020204" pitchFamily="34" charset="-122"/>
            </a:endParaRPr>
          </a:p>
          <a:p>
            <a:pPr marR="0" lvl="0" indent="457200" algn="l" defTabSz="914400" rtl="0">
              <a:lnSpc>
                <a:spcPts val="4000"/>
              </a:lnSpc>
              <a:spcBef>
                <a:spcPts val="0"/>
              </a:spcBef>
              <a:spcAft>
                <a:spcPts val="0"/>
              </a:spcAft>
              <a:buClr>
                <a:srgbClr val="FF6C0D"/>
              </a:buClr>
              <a:buSzPct val="110000"/>
              <a:buFont typeface="Wingdings" panose="05000000000000000000" charset="0"/>
            </a:pPr>
            <a:r>
              <a:rPr lang="en-US" altLang="zh-CN" sz="2400">
                <a:latin typeface="微软雅黑" panose="020B0503020204020204" pitchFamily="34" charset="-122"/>
                <a:cs typeface="微软雅黑" panose="020B0503020204020204" pitchFamily="34" charset="-122"/>
              </a:rPr>
              <a:t>5.因产业项目失败或务工就业不稳纳入的</a:t>
            </a:r>
            <a:r>
              <a:rPr sz="2400">
                <a:latin typeface="微软雅黑" panose="020B0503020204020204" pitchFamily="34" charset="-122"/>
                <a:cs typeface="微软雅黑" panose="020B0503020204020204" pitchFamily="34" charset="-122"/>
              </a:rPr>
              <a:t>。</a:t>
            </a:r>
            <a:r>
              <a:rPr lang="en-US" altLang="zh-CN" sz="2400" b="0">
                <a:latin typeface="微软雅黑" panose="020B0503020204020204" pitchFamily="34" charset="-122"/>
                <a:cs typeface="微软雅黑" panose="020B0503020204020204" pitchFamily="34" charset="-122"/>
              </a:rPr>
              <a:t>通过产业、就业等帮扶措施，实现稳定增收，家庭“三保障”和饮水安全达标，收入稳定并超过监测收入标准半年以上。</a:t>
            </a:r>
          </a:p>
          <a:p>
            <a:pPr marR="0" lvl="0" indent="457200" algn="l" defTabSz="914400" rtl="0">
              <a:lnSpc>
                <a:spcPts val="4000"/>
              </a:lnSpc>
              <a:spcBef>
                <a:spcPts val="0"/>
              </a:spcBef>
              <a:spcAft>
                <a:spcPts val="0"/>
              </a:spcAft>
              <a:buClr>
                <a:srgbClr val="FF6C0D"/>
              </a:buClr>
              <a:buSzPct val="110000"/>
              <a:buFont typeface="Wingdings" panose="05000000000000000000" charset="0"/>
            </a:pPr>
            <a:r>
              <a:rPr lang="en-US" altLang="zh-CN" sz="2400">
                <a:latin typeface="微软雅黑" panose="020B0503020204020204" pitchFamily="34" charset="-122"/>
                <a:cs typeface="微软雅黑" panose="020B0503020204020204" pitchFamily="34" charset="-122"/>
              </a:rPr>
              <a:t>6.因住房安全、饮水安全等单一风险纳入的</a:t>
            </a:r>
            <a:r>
              <a:rPr sz="2400">
                <a:latin typeface="微软雅黑" panose="020B0503020204020204" pitchFamily="34" charset="-122"/>
                <a:cs typeface="微软雅黑" panose="020B0503020204020204" pitchFamily="34" charset="-122"/>
              </a:rPr>
              <a:t>。</a:t>
            </a:r>
            <a:r>
              <a:rPr lang="en-US" altLang="zh-CN" sz="2400" b="0">
                <a:latin typeface="微软雅黑" panose="020B0503020204020204" pitchFamily="34" charset="-122"/>
                <a:cs typeface="微软雅黑" panose="020B0503020204020204" pitchFamily="34" charset="-122"/>
              </a:rPr>
              <a:t>通过针对性帮扶措施稳定解决住房安全、饮水安全问题的。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2000" fill="hold">
                                          <p:stCondLst>
                                            <p:cond delay="0"/>
                                          </p:stCondLst>
                                        </p:cTn>
                                        <p:tgtEl>
                                          <p:spTgt spid="13"/>
                                        </p:tgtEl>
                                        <p:attrNameLst>
                                          <p:attrName>style.visibility</p:attrName>
                                        </p:attrNameLst>
                                      </p:cBhvr>
                                      <p:to>
                                        <p:strVal val="visible"/>
                                      </p:to>
                                    </p:set>
                                    <p:animEffect transition="in" filter="wipe(left)">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idx="2"/>
            <p:custDataLst>
              <p:tags r:id="rId2"/>
            </p:custDataLst>
          </p:nvPr>
        </p:nvSpPr>
        <p:spPr>
          <a:xfrm>
            <a:off x="627529" y="1093694"/>
            <a:ext cx="11412071" cy="2832847"/>
          </a:xfrm>
        </p:spPr>
        <p:txBody>
          <a:bodyPr>
            <a:normAutofit/>
          </a:bodyPr>
          <a:lstStyle/>
          <a:p>
            <a:r>
              <a:rPr lang="zh-CN" altLang="en-US" sz="9600" dirty="0">
                <a:solidFill>
                  <a:srgbClr val="FF0000"/>
                </a:solidFill>
              </a:rPr>
              <a:t>谢    谢  ！</a:t>
            </a:r>
            <a:endParaRPr lang="en-US" altLang="zh-CN" sz="9600" dirty="0">
              <a:solidFill>
                <a:srgbClr val="FF0000"/>
              </a:solidFill>
            </a:endParaRPr>
          </a:p>
        </p:txBody>
      </p:sp>
    </p:spTree>
    <p:custDataLst>
      <p:tags r:id="rId1"/>
    </p:custDataLst>
    <p:extLst>
      <p:ext uri="{BB962C8B-B14F-4D97-AF65-F5344CB8AC3E}">
        <p14:creationId xmlns:p14="http://schemas.microsoft.com/office/powerpoint/2010/main" val="347420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pc="200">
              <a:solidFill>
                <a:schemeClr val="lt1"/>
              </a:solidFill>
              <a:latin typeface="Arial" panose="020B0604020202020204" pitchFamily="34" charset="0"/>
              <a:ea typeface="微软雅黑" panose="020B0503020204020204" pitchFamily="34" charset="-122"/>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pc="200">
              <a:solidFill>
                <a:schemeClr val="lt1"/>
              </a:solidFill>
              <a:latin typeface="Arial" panose="020B0604020202020204" pitchFamily="34" charset="0"/>
              <a:ea typeface="微软雅黑" panose="020B0503020204020204" pitchFamily="34" charset="-122"/>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r>
              <a:rPr lang="zh-CN" altLang="en-US" dirty="0"/>
              <a:t>二</a:t>
            </a:r>
            <a:r>
              <a:rPr lang="zh-CN" altLang="en-US" dirty="0">
                <a:solidFill>
                  <a:schemeClr val="tx1">
                    <a:lumMod val="85000"/>
                    <a:lumOff val="15000"/>
                  </a:schemeClr>
                </a:solidFill>
              </a:rPr>
              <a:t>、厘清一个关系</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lt2"/>
            </a:gs>
            <a:gs pos="100000">
              <a:srgbClr val="D9D9D9"/>
            </a:gs>
          </a:gsLst>
          <a:lin ang="5400000" scaled="0"/>
        </a:gradFill>
        <a:effectLst/>
      </p:bgPr>
    </p:bg>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3"/>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汉仪文黑-75简" panose="00020600040101010101" charset="-122"/>
              <a:ea typeface="汉仪文黑-55简" panose="00020600040101010101" charset="-122"/>
              <a:cs typeface="+mn-cs"/>
            </a:endParaRPr>
          </a:p>
        </p:txBody>
      </p:sp>
      <p:pic>
        <p:nvPicPr>
          <p:cNvPr id="2" name="图片 1" descr="小装饰"/>
          <p:cNvPicPr>
            <a:picLocks noChangeAspect="1"/>
          </p:cNvPicPr>
          <p:nvPr>
            <p:custDataLst>
              <p:tags r:id="rId4"/>
            </p:custDataLst>
          </p:nvPr>
        </p:nvPicPr>
        <p:blipFill>
          <a:blip r:embed="rId14"/>
          <a:stretch>
            <a:fillRect/>
          </a:stretch>
        </p:blipFill>
        <p:spPr>
          <a:xfrm>
            <a:off x="0" y="5713796"/>
            <a:ext cx="1322705" cy="1144204"/>
          </a:xfrm>
          <a:prstGeom prst="rect">
            <a:avLst/>
          </a:prstGeom>
        </p:spPr>
      </p:pic>
      <p:sp>
        <p:nvSpPr>
          <p:cNvPr id="14" name="Title 6"/>
          <p:cNvSpPr txBox="1"/>
          <p:nvPr>
            <p:custDataLst>
              <p:tags r:id="rId5"/>
            </p:custDataLst>
          </p:nvPr>
        </p:nvSpPr>
        <p:spPr>
          <a:xfrm>
            <a:off x="235839" y="1875496"/>
            <a:ext cx="3891280" cy="4693933"/>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rPr>
              <a:t>    识别监测对象不仅要看收入支出状况，还要考虑“三保障”和饮水安全状况。</a:t>
            </a:r>
            <a:endParaRPr kumimoji="0" lang="en-US" altLang="zh-CN"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endParaRPr>
          </a:p>
          <a:p>
            <a:pPr marL="0" marR="0" lvl="0" indent="0" algn="l" defTabSz="913765" rtl="0" eaLnBrk="1" fontAlgn="auto" latinLnBrk="0" hangingPunct="1">
              <a:lnSpc>
                <a:spcPct val="130000"/>
              </a:lnSpc>
              <a:spcBef>
                <a:spcPct val="0"/>
              </a:spcBef>
              <a:spcAft>
                <a:spcPts val="800"/>
              </a:spcAft>
              <a:buClrTx/>
              <a:buSzTx/>
              <a:buFontTx/>
              <a:buNone/>
              <a:tabLst/>
              <a:defRPr/>
            </a:pPr>
            <a:r>
              <a:rPr kumimoji="0" lang="en-US" altLang="zh-CN"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rPr>
              <a:t>    </a:t>
            </a:r>
            <a:r>
              <a:rPr kumimoji="0" lang="zh-CN" altLang="en-US"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rPr>
              <a:t>对于新识别为农村低保和分散供养特困人员的农户，要住户甄别排查收入支出、三保障和饮水安全状况，以及返贫致贫风险，符合条件的要识别为监测对象，防止对有劳动能力的监测对象通过低保等政策一兜了之。</a:t>
            </a:r>
          </a:p>
        </p:txBody>
      </p:sp>
      <p:pic>
        <p:nvPicPr>
          <p:cNvPr id="7" name="图片 6" descr="D:\meihua_service_cache\jpg/ddf501f4b069782e7e3a501ee7ac56a2.jpgddf501f4b069782e7e3a501ee7ac56a2"/>
          <p:cNvPicPr>
            <a:picLocks noChangeAspect="1"/>
          </p:cNvPicPr>
          <p:nvPr>
            <p:custDataLst>
              <p:tags r:id="rId6"/>
            </p:custDataLst>
          </p:nvPr>
        </p:nvPicPr>
        <p:blipFill rotWithShape="1">
          <a:blip r:embed="rId15"/>
          <a:srcRect t="10606" b="10606"/>
          <a:stretch>
            <a:fillRect/>
          </a:stretch>
        </p:blipFill>
        <p:spPr>
          <a:xfrm>
            <a:off x="4419600" y="2286018"/>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7"/>
            </p:custDataLst>
          </p:nvPr>
        </p:nvSpPr>
        <p:spPr>
          <a:xfrm>
            <a:off x="8115366" y="2586373"/>
            <a:ext cx="3352146" cy="336171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000" b="0" i="0" u="none" strike="noStrike" kern="1200" cap="none" spc="6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rPr>
              <a:t>    在区内要健全跨部门工作会商和信息互通机制，推动部门间防止返贫监测和低收入人口动态监测信息平台数据共享。</a:t>
            </a:r>
            <a:endParaRPr kumimoji="0" lang="en-US" altLang="zh-CN" sz="2000" b="0" i="0" u="none" strike="noStrike" kern="1200" cap="none" spc="6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endParaRPr>
          </a:p>
          <a:p>
            <a:pPr marL="0" marR="0" lvl="0" indent="0" algn="l" defTabSz="913765" rtl="0" eaLnBrk="1" fontAlgn="auto" latinLnBrk="0" hangingPunct="1">
              <a:lnSpc>
                <a:spcPct val="130000"/>
              </a:lnSpc>
              <a:spcBef>
                <a:spcPct val="0"/>
              </a:spcBef>
              <a:spcAft>
                <a:spcPts val="800"/>
              </a:spcAft>
              <a:buClrTx/>
              <a:buSzTx/>
              <a:buFontTx/>
              <a:buNone/>
              <a:tabLst/>
              <a:defRPr/>
            </a:pPr>
            <a:r>
              <a:rPr lang="en-US" altLang="zh-CN" sz="2000" spc="60" dirty="0">
                <a:ln w="3175">
                  <a:noFill/>
                  <a:prstDash val="dash"/>
                </a:ln>
                <a:solidFill>
                  <a:srgbClr val="000000"/>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rgbClr val="000000"/>
                </a:solidFill>
                <a:latin typeface="汉仪文黑-75简" panose="00020600040101010101" charset="-122"/>
                <a:ea typeface="汉仪文黑-55简" panose="00020600040101010101" charset="-122"/>
                <a:cs typeface="微软雅黑" panose="020B0503020204020204" pitchFamily="34" charset="-122"/>
              </a:rPr>
              <a:t>注意：某乡镇某村低保人口多，监测对象少不一定是问题。</a:t>
            </a:r>
            <a:endParaRPr kumimoji="0" lang="en-US" altLang="zh-CN" sz="2000" b="0" i="0" u="none" strike="noStrike" kern="1200" cap="none" spc="6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endParaRPr>
          </a:p>
          <a:p>
            <a:pPr marL="0" marR="0" lvl="0" indent="0" algn="l" defTabSz="913765" rtl="0" eaLnBrk="1" fontAlgn="auto" latinLnBrk="0" hangingPunct="1">
              <a:lnSpc>
                <a:spcPct val="130000"/>
              </a:lnSpc>
              <a:spcBef>
                <a:spcPct val="0"/>
              </a:spcBef>
              <a:spcAft>
                <a:spcPts val="800"/>
              </a:spcAft>
              <a:buClrTx/>
              <a:buSzTx/>
              <a:buFontTx/>
              <a:buNone/>
              <a:tabLst/>
              <a:defRPr/>
            </a:pPr>
            <a:endParaRPr kumimoji="0" lang="zh-CN" altLang="en-US" sz="2000" b="0" i="0" u="none" strike="noStrike" kern="1200" cap="none" spc="6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sp>
        <p:nvSpPr>
          <p:cNvPr id="5" name="圆角矩形 4"/>
          <p:cNvSpPr/>
          <p:nvPr>
            <p:custDataLst>
              <p:tags r:id="rId8"/>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da-DK" altLang="zh-CN" sz="1400" b="0"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custDataLst>
              <p:tags r:id="rId9"/>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椭圆 11"/>
          <p:cNvSpPr/>
          <p:nvPr>
            <p:custDataLst>
              <p:tags r:id="rId10"/>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1">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1"/>
            </p:custDataLst>
          </p:nvPr>
        </p:nvSpPr>
        <p:spPr>
          <a:xfrm>
            <a:off x="1491933" y="503555"/>
            <a:ext cx="9687055" cy="609600"/>
          </a:xfrm>
          <a:prstGeom prst="rect">
            <a:avLst/>
          </a:prstGeom>
          <a:noFill/>
        </p:spPr>
        <p:txBody>
          <a:bodyPr wrap="square" rtlCol="0" anchor="ctr">
            <a:noAutofit/>
          </a:bodyPr>
          <a:lstStyle/>
          <a:p>
            <a:pPr marL="0" marR="0" lvl="0" indent="0" algn="l" defTabSz="914400" rtl="0" eaLnBrk="1" fontAlgn="auto" latinLnBrk="0" hangingPunct="1">
              <a:lnSpc>
                <a:spcPct val="105000"/>
              </a:lnSpc>
              <a:spcBef>
                <a:spcPts val="0"/>
              </a:spcBef>
              <a:spcAft>
                <a:spcPts val="0"/>
              </a:spcAft>
              <a:buClrTx/>
              <a:buSzPct val="100000"/>
              <a:buFontTx/>
              <a:buNone/>
              <a:tabLst/>
              <a:defRPr/>
            </a:pPr>
            <a:r>
              <a:rPr lang="zh-CN" altLang="en-US" sz="2800" b="1" spc="150" noProof="1">
                <a:solidFill>
                  <a:srgbClr val="000000"/>
                </a:solidFill>
                <a:latin typeface="微软雅黑" panose="020B0503020204020204" pitchFamily="34" charset="-122"/>
                <a:ea typeface="微软雅黑" panose="020B0503020204020204" pitchFamily="34" charset="-122"/>
                <a:sym typeface="Arial" panose="020B0604020202020204" pitchFamily="34" charset="0"/>
              </a:rPr>
              <a:t>农村低保对象和特困人员是否需要纳入防止返贫监测范围？</a:t>
            </a:r>
            <a:endParaRPr kumimoji="0" lang="zh-CN" altLang="zh-CN" sz="2800" b="1"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ustDataLst>
      <p:tags r:id="rId1"/>
    </p:custDataLst>
    <p:extLst>
      <p:ext uri="{BB962C8B-B14F-4D97-AF65-F5344CB8AC3E}">
        <p14:creationId xmlns:p14="http://schemas.microsoft.com/office/powerpoint/2010/main" val="266954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160" y="2225675"/>
            <a:ext cx="12171680" cy="188595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1" name="任意多边形 10"/>
          <p:cNvSpPr/>
          <p:nvPr>
            <p:custDataLst>
              <p:tags r:id="rId1"/>
            </p:custDataLst>
          </p:nvPr>
        </p:nvSpPr>
        <p:spPr>
          <a:xfrm>
            <a:off x="4865367" y="2186938"/>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2" name="任意多边形 11"/>
          <p:cNvSpPr/>
          <p:nvPr>
            <p:custDataLst>
              <p:tags r:id="rId2"/>
            </p:custDataLst>
          </p:nvPr>
        </p:nvSpPr>
        <p:spPr>
          <a:xfrm rot="10800000">
            <a:off x="4865367" y="3673473"/>
            <a:ext cx="2461260" cy="438150"/>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4C91A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20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16" name="直接连接符 15"/>
          <p:cNvCxnSpPr/>
          <p:nvPr>
            <p:custDataLst>
              <p:tags r:id="rId3"/>
            </p:custDataLst>
          </p:nvPr>
        </p:nvCxnSpPr>
        <p:spPr>
          <a:xfrm>
            <a:off x="5803897" y="3762373"/>
            <a:ext cx="582930" cy="0"/>
          </a:xfrm>
          <a:prstGeom prst="line">
            <a:avLst/>
          </a:prstGeom>
          <a:ln w="25400">
            <a:solidFill>
              <a:srgbClr val="4C91A7"/>
            </a:solidFill>
          </a:ln>
        </p:spPr>
        <p:style>
          <a:lnRef idx="1">
            <a:schemeClr val="accent1"/>
          </a:lnRef>
          <a:fillRef idx="0">
            <a:schemeClr val="accent1"/>
          </a:fillRef>
          <a:effectRef idx="0">
            <a:schemeClr val="accent1"/>
          </a:effectRef>
          <a:fontRef idx="minor">
            <a:schemeClr val="tx1"/>
          </a:fontRef>
        </p:style>
      </p:cxnSp>
      <p:sp>
        <p:nvSpPr>
          <p:cNvPr id="3" name="标题 1"/>
          <p:cNvSpPr/>
          <p:nvPr>
            <p:custDataLst>
              <p:tags r:id="rId4"/>
            </p:custDataLst>
          </p:nvPr>
        </p:nvSpPr>
        <p:spPr>
          <a:xfrm>
            <a:off x="1792602" y="2625088"/>
            <a:ext cx="7493000" cy="965200"/>
          </a:xfrm>
          <a:prstGeom prst="rect">
            <a:avLst/>
          </a:prstGeom>
        </p:spPr>
        <p:txBody>
          <a:bodyPr vert="horz" wrap="square" lIns="0" tIns="0" rIns="0" bIns="0" rtlCol="0" anchor="b" anchorCtr="0">
            <a:normAutofit/>
          </a:bodyPr>
          <a:lstStyle>
            <a:lvl1pPr marL="0" marR="0" lvl="0" algn="ctr" defTabSz="914400" rtl="0" eaLnBrk="1" fontAlgn="auto" latinLnBrk="0" hangingPunct="1">
              <a:lnSpc>
                <a:spcPct val="100000"/>
              </a:lnSpc>
              <a:spcBef>
                <a:spcPct val="0"/>
              </a:spcBef>
              <a:spcAft>
                <a:spcPts val="0"/>
              </a:spcAft>
              <a:buClrTx/>
              <a:buSzTx/>
              <a:buFontTx/>
              <a:buNone/>
              <a:defRPr kumimoji="0" lang="zh-CN" altLang="en-US" sz="5200" b="1" i="0" u="none" strike="noStrike" kern="1200" cap="none" spc="400" normalizeH="0" baseline="0" noProof="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5200" b="1" i="0" u="none" strike="noStrike" kern="1200" cap="none" spc="400" normalizeH="0" baseline="0" noProof="0" dirty="0">
                <a:ln>
                  <a:noFill/>
                </a:ln>
                <a:solidFill>
                  <a:srgbClr val="000000">
                    <a:lumMod val="85000"/>
                    <a:lumOff val="15000"/>
                  </a:srgbClr>
                </a:solidFill>
                <a:effectLst/>
                <a:uLnTx/>
                <a:uFillTx/>
                <a:latin typeface="Arial" panose="020B0604020202020204" pitchFamily="34" charset="0"/>
                <a:ea typeface="汉仪旗黑-85S" panose="00020600040101010101" pitchFamily="18" charset="-122"/>
                <a:cs typeface="+mj-cs"/>
              </a:rPr>
              <a:t>三、做好三个环节</a:t>
            </a:r>
          </a:p>
        </p:txBody>
      </p:sp>
    </p:spTree>
    <p:extLst>
      <p:ext uri="{BB962C8B-B14F-4D97-AF65-F5344CB8AC3E}">
        <p14:creationId xmlns:p14="http://schemas.microsoft.com/office/powerpoint/2010/main" val="2852719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5"/>
          <a:stretch>
            <a:fillRect/>
          </a:stretch>
        </p:blipFill>
        <p:spPr>
          <a:xfrm>
            <a:off x="-951" y="-952"/>
            <a:ext cx="12192632" cy="6858635"/>
          </a:xfrm>
          <a:prstGeom prst="rect">
            <a:avLst/>
          </a:prstGeom>
        </p:spPr>
      </p:pic>
      <p:sp>
        <p:nvSpPr>
          <p:cNvPr id="3" name="矩形 2"/>
          <p:cNvSpPr/>
          <p:nvPr>
            <p:custDataLst>
              <p:tags r:id="rId3"/>
            </p:custDataLst>
          </p:nvPr>
        </p:nvSpPr>
        <p:spPr>
          <a:xfrm>
            <a:off x="57280" y="153048"/>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75简" panose="00020600040101010101" charset="-122"/>
              <a:ea typeface="汉仪文黑-55简" panose="00020600040101010101" charset="-122"/>
            </a:endParaRPr>
          </a:p>
        </p:txBody>
      </p:sp>
      <p:pic>
        <p:nvPicPr>
          <p:cNvPr id="2" name="图片 1" descr="小装饰"/>
          <p:cNvPicPr>
            <a:picLocks noChangeAspect="1"/>
          </p:cNvPicPr>
          <p:nvPr>
            <p:custDataLst>
              <p:tags r:id="rId4"/>
            </p:custDataLst>
          </p:nvPr>
        </p:nvPicPr>
        <p:blipFill>
          <a:blip r:embed="rId16"/>
          <a:stretch>
            <a:fillRect/>
          </a:stretch>
        </p:blipFill>
        <p:spPr>
          <a:xfrm>
            <a:off x="0" y="5713796"/>
            <a:ext cx="1322705" cy="1144204"/>
          </a:xfrm>
          <a:prstGeom prst="rect">
            <a:avLst/>
          </a:prstGeom>
        </p:spPr>
      </p:pic>
      <p:sp>
        <p:nvSpPr>
          <p:cNvPr id="11" name="Title 6"/>
          <p:cNvSpPr txBox="1"/>
          <p:nvPr>
            <p:custDataLst>
              <p:tags r:id="rId5"/>
            </p:custDataLst>
          </p:nvPr>
        </p:nvSpPr>
        <p:spPr>
          <a:xfrm>
            <a:off x="266634" y="1548783"/>
            <a:ext cx="3810000" cy="100963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1.</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面向的对象（是否只限定农村户籍？）</a:t>
            </a:r>
          </a:p>
        </p:txBody>
      </p:sp>
      <p:sp>
        <p:nvSpPr>
          <p:cNvPr id="14" name="Title 6"/>
          <p:cNvSpPr txBox="1"/>
          <p:nvPr>
            <p:custDataLst>
              <p:tags r:id="rId6"/>
            </p:custDataLst>
          </p:nvPr>
        </p:nvSpPr>
        <p:spPr>
          <a:xfrm>
            <a:off x="203153" y="2799674"/>
            <a:ext cx="3587666" cy="3361715"/>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以家庭为单位开展识别，原则上为农村户籍人口。</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rPr>
              <a:t>同时包括两个特殊类型：</a:t>
            </a:r>
            <a:endParaRPr lang="en-US" altLang="zh-CN" sz="2000" spc="60" dirty="0">
              <a:ln w="3175">
                <a:noFill/>
                <a:prstDash val="dash"/>
              </a:ln>
              <a:solidFill>
                <a:schemeClr val="dk1">
                  <a:lumMod val="75000"/>
                  <a:lumOff val="25000"/>
                </a:schemeClr>
              </a:solidFill>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易地扶贫搬迁（含同步搬迁）等已转为城镇户籍的人口。</a:t>
            </a:r>
            <a:endParaRPr lang="en-US" altLang="zh-CN"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zh-CN" altLang="en-US" sz="2000" spc="60" dirty="0">
                <a:ln w="3175">
                  <a:noFill/>
                  <a:prstDash val="dash"/>
                </a:ln>
                <a:solidFill>
                  <a:schemeClr val="dk1">
                    <a:lumMod val="75000"/>
                    <a:lumOff val="25000"/>
                  </a:schemeClr>
                </a:solidFill>
                <a:uFillTx/>
                <a:latin typeface="汉仪文黑-75简" panose="00020600040101010101" charset="-122"/>
                <a:ea typeface="汉仪文黑-55简" panose="00020600040101010101" charset="-122"/>
                <a:cs typeface="微软雅黑" panose="020B0503020204020204" pitchFamily="34" charset="-122"/>
              </a:rPr>
              <a:t>    城市规划区居住的“农转非”人口中没有享受城镇相关保障政策人口。</a:t>
            </a: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7"/>
          <a:srcRect t="10606" b="10606"/>
          <a:stretch>
            <a:fillRect/>
          </a:stretch>
        </p:blipFill>
        <p:spPr>
          <a:xfrm>
            <a:off x="4419600" y="2286018"/>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8" name="Title 6"/>
          <p:cNvSpPr txBox="1"/>
          <p:nvPr>
            <p:custDataLst>
              <p:tags r:id="rId8"/>
            </p:custDataLst>
          </p:nvPr>
        </p:nvSpPr>
        <p:spPr>
          <a:xfrm>
            <a:off x="7786558" y="1632890"/>
            <a:ext cx="4100634" cy="953166"/>
          </a:xfrm>
          <a:prstGeom prst="rect">
            <a:avLst/>
          </a:prstGeom>
          <a:noFill/>
          <a:ln w="3175">
            <a:noFill/>
            <a:prstDash val="dash"/>
          </a:ln>
        </p:spPr>
        <p:txBody>
          <a:bodyPr wrap="square" lIns="63500" tIns="25400" rIns="63500" bIns="25400" anchor="b"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pPr>
            <a:r>
              <a:rPr kumimoji="0" lang="en-US" altLang="zh-CN"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2.</a:t>
            </a:r>
            <a:r>
              <a:rPr kumimoji="0" lang="zh-CN" altLang="en-US" sz="2400" b="1" i="0" spc="120" noProof="0" dirty="0">
                <a:ln w="3175">
                  <a:noFill/>
                  <a:prstDash val="dash"/>
                </a:ln>
                <a:solidFill>
                  <a:schemeClr val="dk1"/>
                </a:solidFill>
                <a:effectLst/>
                <a:uLnTx/>
                <a:uFillTx/>
                <a:latin typeface="汉仪文黑-75简" panose="00020600040101010101" charset="-122"/>
                <a:ea typeface="汉仪文黑-55简" panose="00020600040101010101" charset="-122"/>
                <a:cs typeface="微软雅黑" panose="020B0503020204020204" pitchFamily="34" charset="-122"/>
              </a:rPr>
              <a:t>监测对象的识别条件（哪些人可以识别进来）</a:t>
            </a:r>
          </a:p>
        </p:txBody>
      </p:sp>
      <p:sp>
        <p:nvSpPr>
          <p:cNvPr id="9" name="Title 6"/>
          <p:cNvSpPr txBox="1"/>
          <p:nvPr>
            <p:custDataLst>
              <p:tags r:id="rId9"/>
            </p:custDataLst>
          </p:nvPr>
        </p:nvSpPr>
        <p:spPr>
          <a:xfrm>
            <a:off x="7991602" y="2899913"/>
            <a:ext cx="3783834" cy="3361715"/>
          </a:xfrm>
          <a:prstGeom prst="rect">
            <a:avLst/>
          </a:prstGeom>
          <a:noFill/>
          <a:ln w="3175">
            <a:noFill/>
            <a:prstDash val="dash"/>
          </a:ln>
        </p:spPr>
        <p:txBody>
          <a:bodyPr wrap="square" lIns="63500" tIns="25400" rIns="63500" bIns="25400" anchor="t" anchorCtr="0">
            <a:normAutofit fontScale="92500"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综合考虑收入支出情况，以及“三保障”和饮水安全等方面存在的返贫致贫风险。   </a:t>
            </a:r>
            <a:endPar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     一类是收入在当年监测收入标准以下且存在返贫致贫风险的。</a:t>
            </a:r>
            <a:endParaRPr lang="en-US" altLang="zh-CN"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endParaRPr>
          </a:p>
          <a:p>
            <a:pPr algn="l">
              <a:lnSpc>
                <a:spcPct val="130000"/>
              </a:lnSpc>
              <a:spcAft>
                <a:spcPts val="800"/>
              </a:spcAft>
            </a:pPr>
            <a:r>
              <a:rPr lang="en-US" altLang="zh-CN"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    </a:t>
            </a:r>
            <a:r>
              <a:rPr lang="zh-CN" altLang="en-US" sz="2000" spc="60" dirty="0">
                <a:ln w="3175">
                  <a:noFill/>
                  <a:prstDash val="dash"/>
                </a:ln>
                <a:latin typeface="汉仪文黑-75简" panose="00020600040101010101" charset="-122"/>
                <a:ea typeface="汉仪文黑-55简" panose="00020600040101010101" charset="-122"/>
                <a:cs typeface="微软雅黑" panose="020B0503020204020204" pitchFamily="34" charset="-122"/>
              </a:rPr>
              <a:t>另</a:t>
            </a:r>
            <a:r>
              <a:rPr lang="zh-CN" altLang="en-US" sz="2000" spc="60" dirty="0">
                <a:ln w="3175">
                  <a:noFill/>
                  <a:prstDash val="dash"/>
                </a:ln>
                <a:uFillTx/>
                <a:latin typeface="汉仪文黑-75简" panose="00020600040101010101" charset="-122"/>
                <a:ea typeface="汉仪文黑-55简" panose="00020600040101010101" charset="-122"/>
                <a:cs typeface="微软雅黑" panose="020B0503020204020204" pitchFamily="34" charset="-122"/>
              </a:rPr>
              <a:t>一类是收入超出当年监测收入标准，因刚性支出大或收入大幅缩减导致基本生活出现严重困难的。</a:t>
            </a:r>
          </a:p>
        </p:txBody>
      </p:sp>
      <p:sp>
        <p:nvSpPr>
          <p:cNvPr id="5" name="圆角矩形 4"/>
          <p:cNvSpPr/>
          <p:nvPr>
            <p:custDataLst>
              <p:tags r:id="rId10"/>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fontAlgn="auto">
              <a:lnSpc>
                <a:spcPct val="120000"/>
              </a:lnSpc>
            </a:pPr>
            <a:endParaRPr lang="da-DK" altLang="zh-CN" sz="1400" strike="noStrike" spc="150" noProof="1">
              <a:solidFill>
                <a:schemeClr val="tx1"/>
              </a:solidFill>
              <a:latin typeface="微软雅黑" panose="020B0503020204020204" pitchFamily="34" charset="-122"/>
              <a:ea typeface="微软雅黑" panose="020B0503020204020204" pitchFamily="34" charset="-122"/>
            </a:endParaRPr>
          </a:p>
        </p:txBody>
      </p:sp>
      <p:sp>
        <p:nvSpPr>
          <p:cNvPr id="10" name="椭圆 9"/>
          <p:cNvSpPr/>
          <p:nvPr>
            <p:custDataLst>
              <p:tags r:id="rId11"/>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fontAlgn="auto"/>
            <a:endParaRPr lang="zh-CN" altLang="en-US" strike="noStrike" noProof="1">
              <a:latin typeface="微软雅黑" panose="020B0503020204020204" pitchFamily="34" charset="-122"/>
              <a:ea typeface="微软雅黑" panose="020B0503020204020204" pitchFamily="34" charset="-122"/>
            </a:endParaRPr>
          </a:p>
        </p:txBody>
      </p:sp>
      <p:sp>
        <p:nvSpPr>
          <p:cNvPr id="12" name="椭圆 11"/>
          <p:cNvSpPr/>
          <p:nvPr>
            <p:custDataLst>
              <p:tags r:id="rId12"/>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algn="ctr" fontAlgn="auto"/>
            <a:r>
              <a:rPr lang="zh-CN" altLang="en-US" sz="2800" b="1" strike="noStrike" noProof="1">
                <a:solidFill>
                  <a:schemeClr val="bg1"/>
                </a:solidFill>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3"/>
            </p:custDataLst>
          </p:nvPr>
        </p:nvSpPr>
        <p:spPr>
          <a:xfrm>
            <a:off x="1491933" y="503555"/>
            <a:ext cx="9396413" cy="609600"/>
          </a:xfrm>
          <a:prstGeom prst="rect">
            <a:avLst/>
          </a:prstGeom>
          <a:noFill/>
        </p:spPr>
        <p:txBody>
          <a:bodyPr wrap="square" rtlCol="0" anchor="ctr">
            <a:noAutofit/>
          </a:bodyPr>
          <a:lstStyle/>
          <a:p>
            <a:pPr fontAlgn="auto">
              <a:lnSpc>
                <a:spcPct val="105000"/>
              </a:lnSpc>
              <a:spcBef>
                <a:spcPts val="0"/>
              </a:spcBef>
              <a:spcAft>
                <a:spcPts val="0"/>
              </a:spcAft>
              <a:buSzPct val="100000"/>
            </a:pPr>
            <a:r>
              <a:rPr lang="zh-CN" altLang="zh-CN" sz="2800" b="1" spc="150" noProof="1">
                <a:latin typeface="微软雅黑" panose="020B0503020204020204" pitchFamily="34" charset="-122"/>
                <a:ea typeface="微软雅黑" panose="020B0503020204020204" pitchFamily="34" charset="-122"/>
                <a:sym typeface="Arial" panose="020B0604020202020204" pitchFamily="34" charset="0"/>
              </a:rPr>
              <a:t>识别</a:t>
            </a:r>
            <a:r>
              <a:rPr lang="zh-CN" altLang="en-US" sz="2800" b="1" spc="150" noProof="1">
                <a:latin typeface="微软雅黑" panose="020B0503020204020204" pitchFamily="34" charset="-122"/>
                <a:ea typeface="微软雅黑" panose="020B0503020204020204" pitchFamily="34" charset="-122"/>
                <a:sym typeface="Arial" panose="020B0604020202020204" pitchFamily="34" charset="0"/>
              </a:rPr>
              <a:t>认定</a:t>
            </a:r>
            <a:endParaRPr lang="zh-CN" altLang="zh-CN" sz="2800" b="1" spc="150" noProof="1">
              <a:latin typeface="微软雅黑" panose="020B0503020204020204" pitchFamily="34" charset="-122"/>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21020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封底"/>
          <p:cNvPicPr>
            <a:picLocks noChangeAspect="1"/>
          </p:cNvPicPr>
          <p:nvPr>
            <p:custDataLst>
              <p:tags r:id="rId2"/>
            </p:custDataLst>
          </p:nvPr>
        </p:nvPicPr>
        <p:blipFill>
          <a:blip r:embed="rId15"/>
          <a:stretch>
            <a:fillRect/>
          </a:stretch>
        </p:blipFill>
        <p:spPr>
          <a:xfrm>
            <a:off x="-951" y="-952"/>
            <a:ext cx="12192632" cy="6858635"/>
          </a:xfrm>
          <a:prstGeom prst="rect">
            <a:avLst/>
          </a:prstGeom>
        </p:spPr>
      </p:pic>
      <p:sp>
        <p:nvSpPr>
          <p:cNvPr id="3" name="矩形 2"/>
          <p:cNvSpPr/>
          <p:nvPr>
            <p:custDataLst>
              <p:tags r:id="rId3"/>
            </p:custDataLst>
          </p:nvPr>
        </p:nvSpPr>
        <p:spPr>
          <a:xfrm>
            <a:off x="292800" y="304200"/>
            <a:ext cx="11606400" cy="62496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汉仪文黑-75简" panose="00020600040101010101" charset="-122"/>
              <a:ea typeface="汉仪文黑-55简" panose="00020600040101010101" charset="-122"/>
              <a:cs typeface="+mn-cs"/>
            </a:endParaRPr>
          </a:p>
        </p:txBody>
      </p:sp>
      <p:pic>
        <p:nvPicPr>
          <p:cNvPr id="2" name="图片 1" descr="小装饰"/>
          <p:cNvPicPr>
            <a:picLocks noChangeAspect="1"/>
          </p:cNvPicPr>
          <p:nvPr>
            <p:custDataLst>
              <p:tags r:id="rId4"/>
            </p:custDataLst>
          </p:nvPr>
        </p:nvPicPr>
        <p:blipFill>
          <a:blip r:embed="rId16"/>
          <a:stretch>
            <a:fillRect/>
          </a:stretch>
        </p:blipFill>
        <p:spPr>
          <a:xfrm>
            <a:off x="0" y="5713796"/>
            <a:ext cx="1322705" cy="1144204"/>
          </a:xfrm>
          <a:prstGeom prst="rect">
            <a:avLst/>
          </a:prstGeom>
        </p:spPr>
      </p:pic>
      <p:sp>
        <p:nvSpPr>
          <p:cNvPr id="11" name="Title 6"/>
          <p:cNvSpPr txBox="1"/>
          <p:nvPr>
            <p:custDataLst>
              <p:tags r:id="rId5"/>
            </p:custDataLst>
          </p:nvPr>
        </p:nvSpPr>
        <p:spPr>
          <a:xfrm>
            <a:off x="1095133" y="1885968"/>
            <a:ext cx="33521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400" b="1" i="0" u="none" strike="noStrike" kern="1200" cap="none" spc="12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rPr>
              <a:t>识别条件细化</a:t>
            </a:r>
          </a:p>
        </p:txBody>
      </p:sp>
      <p:sp>
        <p:nvSpPr>
          <p:cNvPr id="14" name="Title 6"/>
          <p:cNvSpPr txBox="1"/>
          <p:nvPr>
            <p:custDataLst>
              <p:tags r:id="rId6"/>
            </p:custDataLst>
          </p:nvPr>
        </p:nvSpPr>
        <p:spPr>
          <a:xfrm>
            <a:off x="292800" y="2586373"/>
            <a:ext cx="3587666" cy="336171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rPr>
              <a:t>    农户人均纯收入在监测范围内，且因受到各种原因影响导致基本生活出现困难或三保障和饮水安全出现突出问题，</a:t>
            </a:r>
            <a:r>
              <a:rPr lang="zh-CN" altLang="en-US" sz="2000" spc="60" dirty="0">
                <a:ln w="3175">
                  <a:noFill/>
                  <a:prstDash val="dash"/>
                </a:ln>
                <a:solidFill>
                  <a:srgbClr val="000000">
                    <a:lumMod val="75000"/>
                    <a:lumOff val="25000"/>
                  </a:srgbClr>
                </a:solidFill>
                <a:latin typeface="汉仪文黑-75简" panose="00020600040101010101" charset="-122"/>
                <a:ea typeface="汉仪文黑-55简" panose="00020600040101010101" charset="-122"/>
                <a:cs typeface="微软雅黑" panose="020B0503020204020204" pitchFamily="34" charset="-122"/>
              </a:rPr>
              <a:t>依靠自身力量难以解决，存在返贫和致贫风险的农户。</a:t>
            </a:r>
            <a:endParaRPr kumimoji="0" lang="zh-CN" altLang="en-US" sz="2000" b="0" i="0" u="none" strike="noStrike" kern="1200" cap="none" spc="60" normalizeH="0" baseline="0" noProof="0" dirty="0">
              <a:ln w="3175">
                <a:noFill/>
                <a:prstDash val="dash"/>
              </a:ln>
              <a:solidFill>
                <a:srgbClr val="000000">
                  <a:lumMod val="75000"/>
                  <a:lumOff val="25000"/>
                </a:srgbClr>
              </a:solidFill>
              <a:effectLst/>
              <a:uLnTx/>
              <a:uFillTx/>
              <a:latin typeface="汉仪文黑-75简" panose="00020600040101010101" charset="-122"/>
              <a:ea typeface="汉仪文黑-55简" panose="00020600040101010101" charset="-122"/>
              <a:cs typeface="微软雅黑" panose="020B0503020204020204" pitchFamily="34" charset="-122"/>
            </a:endParaRPr>
          </a:p>
        </p:txBody>
      </p:sp>
      <p:pic>
        <p:nvPicPr>
          <p:cNvPr id="7" name="图片 6" descr="D:\meihua_service_cache\jpg/ddf501f4b069782e7e3a501ee7ac56a2.jpgddf501f4b069782e7e3a501ee7ac56a2"/>
          <p:cNvPicPr>
            <a:picLocks noChangeAspect="1"/>
          </p:cNvPicPr>
          <p:nvPr>
            <p:custDataLst>
              <p:tags r:id="rId7"/>
            </p:custDataLst>
          </p:nvPr>
        </p:nvPicPr>
        <p:blipFill rotWithShape="1">
          <a:blip r:embed="rId17"/>
          <a:srcRect t="10606" b="10606"/>
          <a:stretch>
            <a:fillRect/>
          </a:stretch>
        </p:blipFill>
        <p:spPr>
          <a:xfrm>
            <a:off x="4419600" y="2286018"/>
            <a:ext cx="3352800" cy="3962425"/>
          </a:xfrm>
          <a:custGeom>
            <a:avLst/>
            <a:gdLst/>
            <a:ahLst/>
            <a:cxnLst>
              <a:cxn ang="3">
                <a:pos x="hc" y="t"/>
              </a:cxn>
              <a:cxn ang="cd2">
                <a:pos x="l" y="vc"/>
              </a:cxn>
              <a:cxn ang="cd4">
                <a:pos x="hc" y="b"/>
              </a:cxn>
              <a:cxn ang="0">
                <a:pos x="r" y="vc"/>
              </a:cxn>
            </a:cxnLst>
            <a:rect l="l" t="t" r="r" b="b"/>
            <a:pathLst>
              <a:path w="5280" h="6240">
                <a:moveTo>
                  <a:pt x="0" y="0"/>
                </a:moveTo>
                <a:lnTo>
                  <a:pt x="5280" y="0"/>
                </a:lnTo>
                <a:lnTo>
                  <a:pt x="5280" y="6240"/>
                </a:lnTo>
                <a:lnTo>
                  <a:pt x="0" y="6240"/>
                </a:lnTo>
                <a:lnTo>
                  <a:pt x="0" y="0"/>
                </a:lnTo>
                <a:close/>
              </a:path>
            </a:pathLst>
          </a:custGeom>
        </p:spPr>
      </p:pic>
      <p:sp>
        <p:nvSpPr>
          <p:cNvPr id="9" name="Title 6"/>
          <p:cNvSpPr txBox="1"/>
          <p:nvPr>
            <p:custDataLst>
              <p:tags r:id="rId8"/>
            </p:custDataLst>
          </p:nvPr>
        </p:nvSpPr>
        <p:spPr>
          <a:xfrm>
            <a:off x="8115366" y="2586373"/>
            <a:ext cx="3783834" cy="3830302"/>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000" b="0" i="0" u="none" strike="noStrike" kern="1200" cap="none" spc="6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rPr>
              <a:t>    虽然农户人均纯收入超出当地监测范围，但因突发事件等各种因素导致刚性支出较大或收入大幅度缩减导致基本生活出现严重困难，或三保障和饮水安全出现突出问题，依靠自身力量难以解决，存在返贫和致贫风险的农户。</a:t>
            </a:r>
          </a:p>
        </p:txBody>
      </p:sp>
      <p:sp>
        <p:nvSpPr>
          <p:cNvPr id="5" name="圆角矩形 4"/>
          <p:cNvSpPr/>
          <p:nvPr>
            <p:custDataLst>
              <p:tags r:id="rId9"/>
            </p:custDataLst>
          </p:nvPr>
        </p:nvSpPr>
        <p:spPr>
          <a:xfrm>
            <a:off x="795338" y="441325"/>
            <a:ext cx="10491788" cy="733425"/>
          </a:xfrm>
          <a:prstGeom prst="roundRect">
            <a:avLst>
              <a:gd name="adj" fmla="val 50000"/>
            </a:avLst>
          </a:prstGeom>
          <a:solidFill>
            <a:schemeClr val="accent2">
              <a:lumMod val="20000"/>
              <a:lumOff val="80000"/>
            </a:schemeClr>
          </a:solidFill>
          <a:ln>
            <a:noFill/>
          </a:ln>
          <a:effectLst>
            <a:outerShdw blurRad="50800" dist="38100" dir="2700000" algn="tl" rotWithShape="0">
              <a:schemeClr val="accent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da-DK" altLang="zh-CN" sz="1400" b="0"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custDataLst>
              <p:tags r:id="rId10"/>
            </p:custDataLst>
          </p:nvPr>
        </p:nvSpPr>
        <p:spPr>
          <a:xfrm>
            <a:off x="528320" y="309880"/>
            <a:ext cx="942975" cy="941388"/>
          </a:xfrm>
          <a:prstGeom prst="ellipse">
            <a:avLst/>
          </a:prstGeom>
          <a:solidFill>
            <a:schemeClr val="accent2"/>
          </a:solidFill>
          <a:ln>
            <a:noFill/>
          </a:ln>
          <a:effectLst>
            <a:outerShdw blurRad="508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椭圆 11"/>
          <p:cNvSpPr/>
          <p:nvPr>
            <p:custDataLst>
              <p:tags r:id="rId11"/>
            </p:custDataLst>
          </p:nvPr>
        </p:nvSpPr>
        <p:spPr>
          <a:xfrm>
            <a:off x="609283" y="390843"/>
            <a:ext cx="781050" cy="779463"/>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1">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rPr>
              <a:t>一</a:t>
            </a:r>
          </a:p>
        </p:txBody>
      </p:sp>
      <p:sp>
        <p:nvSpPr>
          <p:cNvPr id="13" name="文本框 12"/>
          <p:cNvSpPr txBox="1"/>
          <p:nvPr>
            <p:custDataLst>
              <p:tags r:id="rId12"/>
            </p:custDataLst>
          </p:nvPr>
        </p:nvSpPr>
        <p:spPr>
          <a:xfrm>
            <a:off x="1491933" y="503555"/>
            <a:ext cx="9396413" cy="609600"/>
          </a:xfrm>
          <a:prstGeom prst="rect">
            <a:avLst/>
          </a:prstGeom>
          <a:noFill/>
        </p:spPr>
        <p:txBody>
          <a:bodyPr wrap="square" rtlCol="0" anchor="ctr">
            <a:noAutofit/>
          </a:bodyPr>
          <a:lstStyle/>
          <a:p>
            <a:pPr marL="0" marR="0" lvl="0" indent="0" algn="l" defTabSz="914400" rtl="0" eaLnBrk="1" fontAlgn="auto" latinLnBrk="0" hangingPunct="1">
              <a:lnSpc>
                <a:spcPct val="105000"/>
              </a:lnSpc>
              <a:spcBef>
                <a:spcPts val="0"/>
              </a:spcBef>
              <a:spcAft>
                <a:spcPts val="0"/>
              </a:spcAft>
              <a:buClrTx/>
              <a:buSzPct val="100000"/>
              <a:buFontTx/>
              <a:buNone/>
              <a:tabLst/>
              <a:defRPr/>
            </a:pPr>
            <a:r>
              <a:rPr kumimoji="0" lang="zh-CN" altLang="zh-CN" sz="2800" b="1"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识别</a:t>
            </a:r>
            <a:r>
              <a:rPr kumimoji="0" lang="zh-CN" altLang="en-US" sz="2800" b="1"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认定</a:t>
            </a:r>
            <a:endParaRPr kumimoji="0" lang="zh-CN" altLang="zh-CN" sz="2800" b="1" i="0" u="none" strike="noStrike" kern="1200" cap="none" spc="15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15" name="Title 6">
            <a:extLst>
              <a:ext uri="{FF2B5EF4-FFF2-40B4-BE49-F238E27FC236}">
                <a16:creationId xmlns:a16="http://schemas.microsoft.com/office/drawing/2014/main" id="{50E1CE82-422F-4E14-B923-4D436D698255}"/>
              </a:ext>
            </a:extLst>
          </p:cNvPr>
          <p:cNvSpPr txBox="1"/>
          <p:nvPr>
            <p:custDataLst>
              <p:tags r:id="rId13"/>
            </p:custDataLst>
          </p:nvPr>
        </p:nvSpPr>
        <p:spPr>
          <a:xfrm>
            <a:off x="9010999" y="1885967"/>
            <a:ext cx="3352165" cy="530225"/>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ClrTx/>
              <a:buSzTx/>
              <a:buFontTx/>
              <a:buNone/>
              <a:tabLst/>
              <a:defRPr/>
            </a:pPr>
            <a:r>
              <a:rPr kumimoji="0" lang="zh-CN" altLang="en-US" sz="2400" b="1" i="0" u="none" strike="noStrike" kern="1200" cap="none" spc="120" normalizeH="0" baseline="0" noProof="0" dirty="0">
                <a:ln w="3175">
                  <a:noFill/>
                  <a:prstDash val="dash"/>
                </a:ln>
                <a:solidFill>
                  <a:srgbClr val="000000"/>
                </a:solidFill>
                <a:effectLst/>
                <a:uLnTx/>
                <a:uFillTx/>
                <a:latin typeface="汉仪文黑-75简" panose="00020600040101010101" charset="-122"/>
                <a:ea typeface="汉仪文黑-55简" panose="00020600040101010101" charset="-122"/>
                <a:cs typeface="微软雅黑" panose="020B0503020204020204" pitchFamily="34" charset="-122"/>
              </a:rPr>
              <a:t>识别条件细化</a:t>
            </a:r>
          </a:p>
        </p:txBody>
      </p:sp>
    </p:spTree>
    <p:custDataLst>
      <p:tags r:id="rId1"/>
    </p:custDataLst>
    <p:extLst>
      <p:ext uri="{BB962C8B-B14F-4D97-AF65-F5344CB8AC3E}">
        <p14:creationId xmlns:p14="http://schemas.microsoft.com/office/powerpoint/2010/main" val="29165559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fd539d04-dff1-4b56-bf62-8938239a463d"/>
  <p:tag name="COMMONDATA" val="eyJoZGlkIjoiOTRhYzc0YjYwYTlkOGU5YjM5ZWI4NTgxYTc0NTE5NTkifQ=="/>
</p:tagLst>
</file>

<file path=ppt/tags/tag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100.xml><?xml version="1.0" encoding="utf-8"?>
<p:tagLst xmlns:a="http://schemas.openxmlformats.org/drawingml/2006/main" xmlns:r="http://schemas.openxmlformats.org/officeDocument/2006/relationships" xmlns:p="http://schemas.openxmlformats.org/presentationml/2006/main">
  <p:tag name="KSO_WM_UNIT_SUBTYPE" val="e"/>
  <p:tag name="KSO_WM_UNIT_PRESET_TEXT" val="202X"/>
  <p:tag name="KSO_WM_UNIT_NOCLEAR" val="0"/>
  <p:tag name="KSO_WM_UNIT_VALUE" val="3"/>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40;50;2"/>
  <p:tag name="KSO_WM_UNIT_BLOCK" val="0"/>
  <p:tag name="KSO_WM_UNIT_DEC_AREA_ID" val="537c935f10444d5e9f736f4dfcdb846e"/>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0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CIICK HERE TO ADD A TITLE"/>
  <p:tag name="KSO_WM_UNIT_NOCLEAR" val="0"/>
  <p:tag name="KSO_WM_UNIT_VALUE" val="18"/>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20;22;2"/>
  <p:tag name="KSO_WM_UNIT_BLOCK" val="0"/>
  <p:tag name="KSO_WM_UNIT_DEC_AREA_ID" val="7f34c155ff0a4c9483d9921aaee5de14"/>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10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Lst>
</file>

<file path=ppt/tags/tag103.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Lst>
</file>

<file path=ppt/tags/tag104.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Lst>
</file>

<file path=ppt/tags/tag105.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EXT_FILL_FORE_SCHEMECOLOR_INDEX_BRIGHTNESS" val="0"/>
  <p:tag name="KSO_WM_UNIT_TEXT_FILL_FORE_SCHEMECOLOR_INDEX" val="13"/>
  <p:tag name="KSO_WM_UNIT_TEX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08.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TEXT_FILL_FORE_SCHEMECOLOR_INDEX_BRIGHTNESS" val="0.15"/>
  <p:tag name="KSO_WM_UNIT_TEXT_FILL_FORE_SCHEMECOLOR_INDEX" val="1"/>
  <p:tag name="KSO_WM_UNIT_TEXT_FILL_TYPE" val="1"/>
</p:tagLst>
</file>

<file path=ppt/tags/tag109.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1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bg20220673_2*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bg"/>
  <p:tag name="KSO_WM_TEMPLATE_INDEX" val="20220673"/>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EXT_FILL_FORE_SCHEMECOLOR_INDEX_BRIGHTNESS" val="0"/>
  <p:tag name="KSO_WM_UNIT_TEXT_FILL_FORE_SCHEMECOLOR_INDEX" val="13"/>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TEXT_FILL_FORE_SCHEMECOLOR_INDEX_BRIGHTNESS" val="0.15"/>
  <p:tag name="KSO_WM_UNIT_TEXT_FILL_FORE_SCHEMECOLOR_INDEX" val="1"/>
  <p:tag name="KSO_WM_UNIT_TEXT_FILL_TYPE" val="1"/>
</p:tagLst>
</file>

<file path=ppt/tags/tag117.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87e50265e2c45279a746b757768a9ca"/>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9bf9ad6c84149fe8477b39481b5a505"/>
  <p:tag name="KSO_WM_SLIDE_BACKGROUND_TYPE" val="leftRight"/>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bg20220673_3*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4"/>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19.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b6c97696da574a948e9c677fd85c8cda"/>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f8be1aca67ce4e86837369da7eecd858"/>
  <p:tag name="KSO_WM_SLIDE_BACKGROUND_TYPE" val="leftRight"/>
</p:tagLst>
</file>

<file path=ppt/tags/tag1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15"/>
  <p:tag name="KSO_WM_UNIT_TEXT_FILL_FORE_SCHEMECOLOR_INDEX" val="1"/>
  <p:tag name="KSO_WM_UNIT_TEXT_FILL_TYPE" val="1"/>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UNIT_TEXT_FILL_FORE_SCHEMECOLOR_INDEX_BRIGHTNESS" val="0"/>
  <p:tag name="KSO_WM_UNIT_TEXT_FILL_FORE_SCHEMECOLOR_INDEX" val="13"/>
  <p:tag name="KSO_WM_UNIT_TEXT_FILL_TYPE" val="1"/>
</p:tagLst>
</file>

<file path=ppt/tags/tag12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28229a2cc0fa4fac9438d1060a8ba6e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c3bb6a9eb5844b78c30ecb3140a667c"/>
  <p:tag name="KSO_WM_SLIDE_BACKGROUND_TYPE" val="topBotto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bg20220673_4*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5"/>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2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ba825d956eb64027a5566cde3378d903"/>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c41744296cd24cf581b7585426ac0397"/>
  <p:tag name="KSO_WM_SLIDE_BACKGROUND_TYPE" val="topBottom"/>
</p:tagLst>
</file>

<file path=ppt/tags/tag12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22207_1*i*1"/>
  <p:tag name="KSO_WM_TEMPLATE_CATEGORY" val="custom"/>
  <p:tag name="KSO_WM_TEMPLATE_INDEX" val="20222207"/>
  <p:tag name="KSO_WM_UNIT_LAYERLEVEL" val="1"/>
  <p:tag name="KSO_WM_TAG_VERSION" val="1.0"/>
  <p:tag name="KSO_WM_BEAUTIFY_FLAG" val="#wm#"/>
  <p:tag name="KSO_WM_UNIT_BLOCK" val="0"/>
  <p:tag name="KSO_WM_UNIT_SM_LIMIT_TYPE" val="0"/>
  <p:tag name="KSO_WM_UNIT_DEC_AREA_ID" val="5bd25bab350a46e7a99ef91c7a1d2694"/>
  <p:tag name="KSO_WM_UNIT_DECORATE_INFO" val="{&quot;DecorateInfoH&quot;:{&quot;IsAbs&quot;:true},&quot;DecorateInfoW&quot;:{&quot;IsAbs&quot;:true},&quot;DecorateInfoX&quot;:{&quot;IsAbs&quot;:true,&quot;Pos&quot;:1},&quot;DecorateInfoY&quot;:{&quot;IsAbs&quot;:true,&quot;Pos&quot;:1},&quot;ReferentInfo&quot;:{&quot;Id&quot;:&quot;10b22774adb44056a696b7b873083b9d&quot;,&quot;X&quot;:{&quot;Pos&quot;:1},&quot;Y&quot;:{&quot;Pos&quot;:1}},&quot;whChangeMode&quot;:0}"/>
  <p:tag name="KSO_WM_CHIP_GROUPID" val="6184fc6504b8904ebc644dba"/>
  <p:tag name="KSO_WM_CHIP_XID" val="6184fc6504b8904ebc644db7"/>
  <p:tag name="KSO_WM_CHIP_FILLAREA_FILL_RULE" val="{&quot;fill_align&quot;:&quot;cm&quot;,&quot;fill_mode&quot;:&quot;adaptive&quot;,&quot;sacle_strategy&quot;:&quot;smart&quot;}"/>
  <p:tag name="KSO_WM_UNIT_DEC_SUPPORTCHANGEPIC" val="0"/>
  <p:tag name="KSO_WM_UNIT_DEC_CHANGEPICRESERVED" val="0"/>
  <p:tag name="KSO_WM_ASSEMBLE_CHIP_INDEX" val="149a4ae8e96c4922b0c1649e6b361052"/>
  <p:tag name="KSO_WM_UNIT_FILL_FORE_SCHEMECOLOR_INDEX_BRIGHTNESS" val="0"/>
  <p:tag name="KSO_WM_UNIT_FILL_FORE_SCHEMECOLOR_INDEX" val="5"/>
  <p:tag name="KSO_WM_UNIT_FILL_TYPE" val="1"/>
  <p:tag name="KSO_WM_UNIT_VALUE" val="26"/>
  <p:tag name="KSO_WM_TEMPLATE_ASSEMBLE_XID" val="6244097fd933a459e555c816"/>
  <p:tag name="KSO_WM_TEMPLATE_ASSEMBLE_GROUPID" val="6244097fd933a459e555c816"/>
</p:tagLst>
</file>

<file path=ppt/tags/tag13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3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15"/>
  <p:tag name="KSO_WM_UNIT_TEXT_FILL_FORE_SCHEMECOLOR_INDEX" val="1"/>
  <p:tag name="KSO_WM_UNIT_TEXT_FILL_TYPE" val="1"/>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UNIT_TEXT_FILL_FORE_SCHEMECOLOR_INDEX_BRIGHTNESS" val="0"/>
  <p:tag name="KSO_WM_UNIT_TEXT_FILL_FORE_SCHEMECOLOR_INDEX" val="13"/>
  <p:tag name="KSO_WM_UNIT_TEXT_FILL_TYPE" val="1"/>
</p:tagLst>
</file>

<file path=ppt/tags/tag13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82520048cd8d4476b3295ae3b241477f"/>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11957a5dcda64f53bd55f8f69b79b1d5"/>
  <p:tag name="KSO_WM_SLIDE_BACKGROUND_TYPE" val="bottomTop"/>
</p:tagLst>
</file>

<file path=ppt/tags/tag13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bg20220673_5*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6"/>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eddcedad598a4076ace3ec359cd3bf3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ba71a675969b4ed2953304c9285a3986"/>
  <p:tag name="KSO_WM_SLIDE_BACKGROUND_TYPE" val="bottomTop"/>
</p:tagLst>
</file>

<file path=ppt/tags/tag13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党政风党史教育培训"/>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54;66;2"/>
  <p:tag name="KSO_WM_UNIT_BLOCK" val="0"/>
  <p:tag name="KSO_WM_UNIT_DEC_AREA_ID" val="ae502d50261448489961c940ed003f8d"/>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 name="KSO_WM_TEMPLATE_ASSEMBLE_XID" val="6244097fd933a459e555c816"/>
  <p:tag name="KSO_WM_TEMPLATE_ASSEMBLE_GROUPID" val="6244097fd933a459e555c816"/>
</p:tagLst>
</file>

<file path=ppt/tags/tag14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15"/>
  <p:tag name="KSO_WM_UNIT_TEXT_FILL_FORE_SCHEMECOLOR_INDEX" val="1"/>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TEXT_FILL_FORE_SCHEMECOLOR_INDEX_BRIGHTNESS" val="0"/>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fd7bd4da5dd44692b6a3f948741a64f9"/>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f5b1e29be1f460cb36231a401d7c8ab"/>
  <p:tag name="KSO_WM_SLIDE_BACKGROUND_TYPE" val="navigation"/>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bg20220673_6*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7"/>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7bc521caf9284e188fb1bb642e192fe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82fa4e4be4c94888a516384cf9b15f23"/>
  <p:tag name="KSO_WM_SLIDE_BACKGROUND_TYPE" val="navigation"/>
</p:tagLst>
</file>

<file path=ppt/tags/tag14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副标题"/>
  <p:tag name="KSO_WM_UNIT_NOCLEAR" val="0"/>
  <p:tag name="KSO_WM_UNIT_VALUE" val="32"/>
  <p:tag name="KSO_WM_UNIT_HIGHLIGHT" val="0"/>
  <p:tag name="KSO_WM_UNIT_COMPATIBLE" val="0"/>
  <p:tag name="KSO_WM_UNIT_DIAGRAM_ISNUMVISUAL" val="0"/>
  <p:tag name="KSO_WM_UNIT_DIAGRAM_ISREFERUNIT" val="0"/>
  <p:tag name="KSO_WM_UNIT_TYPE" val="b"/>
  <p:tag name="KSO_WM_UNIT_INDEX" val="1"/>
  <p:tag name="KSO_WM_UNIT_ID" val="custom20222207_1*b*1"/>
  <p:tag name="KSO_WM_TEMPLATE_CATEGORY" val="custom"/>
  <p:tag name="KSO_WM_TEMPLATE_INDEX" val="20222207"/>
  <p:tag name="KSO_WM_UNIT_LAYERLEVEL" val="1"/>
  <p:tag name="KSO_WM_TAG_VERSION" val="1.0"/>
  <p:tag name="KSO_WM_BEAUTIFY_FLAG" val="#wm#"/>
  <p:tag name="KSO_WM_UNIT_DEFAULT_FONT" val="20;22;2"/>
  <p:tag name="KSO_WM_UNIT_BLOCK" val="0"/>
  <p:tag name="KSO_WM_UNIT_DEC_AREA_ID" val="616bf32b35294a889488423d3b6b4563"/>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 name="KSO_WM_TEMPLATE_ASSEMBLE_XID" val="6244097fd933a459e555c816"/>
  <p:tag name="KSO_WM_TEMPLATE_ASSEMBLE_GROUPID" val="6244097fd933a459e555c816"/>
</p:tagLst>
</file>

<file path=ppt/tags/tag15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15"/>
  <p:tag name="KSO_WM_UNIT_TEXT_FILL_FORE_SCHEMECOLOR_INDEX" val="1"/>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TEXT_FILL_FORE_SCHEMECOLOR_INDEX_BRIGHTNESS" val="0"/>
  <p:tag name="KSO_WM_UNIT_TEXT_FILL_FORE_SCHEMECOLOR_INDEX" val="13"/>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0305af5c25a641f6a96dca20e124cbc4"/>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fbebf37e59c64521b92cd494452bc632"/>
  <p:tag name="KSO_WM_SLIDE_BACKGROUND_TYPE" val="belt"/>
</p:tagLst>
</file>

<file path=ppt/tags/tag15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bg20220673_7*i*1"/>
  <p:tag name="KSO_WM_UNIT_LAYERLEVEL" val="1"/>
  <p:tag name="KSO_WM_TAG_VERSION" val="1.0"/>
  <p:tag name="KSO_WM_BEAUTIFY_FLAG" val="#wm#"/>
  <p:tag name="KSO_WM_UNIT_SUBTYPE" val="h"/>
  <p:tag name="KSO_WM_UNIT_TYPE" val="i"/>
  <p:tag name="KSO_WM_UNIT_INDEX" val="1"/>
  <p:tag name="KSO_WM_UNIT_BK_DARK_LIGHT" val="2"/>
  <p:tag name="KSO_WM_TEMPLATE_CATEGORY" val="bg"/>
  <p:tag name="KSO_WM_TEMPLATE_INDEX" val="20220673"/>
  <p:tag name="KSO_WM_CHIP_GROUPID" val="61837e08a6a891b1f9db06c4"/>
  <p:tag name="KSO_WM_CHIP_XID" val="618b7c5318adb49c6c1f29b8"/>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5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89da25d7f6a54ea692b7f4a8e2560452"/>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d6f014f2b62144249177194653da5a0e"/>
  <p:tag name="KSO_WM_SLIDE_BACKGROUND_TYPE" val="belt"/>
</p:tagLst>
</file>

<file path=ppt/tags/tag15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2cbe625fc2ac4920adb6451cc6eb3a95"/>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24a48b4ff68d47ec984f60920bf0e103"/>
  <p:tag name="KSO_WM_SLIDE_BACKGROUND_TYPE" val="belt"/>
</p:tagLst>
</file>

<file path=ppt/tags/tag15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93"/>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14;16;2"/>
  <p:tag name="KSO_WM_UNIT_BLOCK" val="0"/>
  <p:tag name="KSO_WM_UNIT_DEC_AREA_ID" val="8ecebcac24244a1582bcdaf5042b78ba"/>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TEMPLATE_ASSEMBLE_XID" val="6244097fd933a459e555c816"/>
  <p:tag name="KSO_WM_TEMPLATE_ASSEMBLE_GROUPID" val="6244097fd933a459e555c816"/>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TEXT_FILL_FORE_SCHEMECOLOR_INDEX_BRIGHTNESS" val="0.15"/>
  <p:tag name="KSO_WM_UNIT_TEXT_FILL_FORE_SCHEMECOLOR_INDEX" val="1"/>
  <p:tag name="KSO_WM_UNIT_TEX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TEXT_FILL_FORE_SCHEMECOLOR_INDEX_BRIGHTNESS" val="0"/>
  <p:tag name="KSO_WM_UNIT_TEXT_FILL_FORE_SCHEMECOLOR_INDEX" val="13"/>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SLIDE_ID" val="custom20222207_1"/>
  <p:tag name="KSO_WM_TEMPLATE_SUBCATEGORY" val="21"/>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22207"/>
  <p:tag name="KSO_WM_SLIDE_LAYOUT" val="a_b_f"/>
  <p:tag name="KSO_WM_SLIDE_LAYOUT_CNT" val="1_1_2"/>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2bc37455bdf62aa281"/>
  <p:tag name="KSO_WM_CHIP_GROUPID" val="6130962bc37455bdf62aa280"/>
  <p:tag name="KSO_WM_SLIDE_LAYOUT_INFO" val="{&quot;id&quot;:&quot;2022-03-30T15:40:58&quot;,&quot;margin&quot;:{&quot;bottom&quot;:4.8962640762329102,&quot;left&quot;:5.5209722518920898,&quot;right&quot;:5.5209722518920898,&quot;top&quot;:4.8979926109313965},&quot;type&quot;:0}"/>
  <p:tag name="KSO_WM_SLIDE_BK_DARK_LIGHT" val="2"/>
  <p:tag name="KSO_WM_SLIDE_BACKGROUND_TYPE" val="general"/>
  <p:tag name="KSO_WM_SLIDE_SUPPORT_FEATURE_TYPE" val="0"/>
  <p:tag name="KSO_WM_SLIDE_TYPE" val="title"/>
  <p:tag name="KSO_WM_TEMPLATE_MASTER_THUMB_INDEX" val="13"/>
  <p:tag name="KSO_WM_CHIP_COLORING" val="2"/>
  <p:tag name="KSO_WM_SLIDE_SUBTYPE" val="pureTxt"/>
  <p:tag name="KSO_WM_TEMPLATE_ASSEMBLE_XID" val="6244097fd933a459e555c816"/>
  <p:tag name="KSO_WM_TEMPLATE_ASSEMBLE_GROUPID" val="6244097fd933a459e555c816"/>
  <p:tag name="KSO_WM_TEMPLATE_THUMBS_INDEX" val="1、3、4、5、7、24"/>
</p:tagLst>
</file>

<file path=ppt/tags/tag16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党政风党史教育培训"/>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54;66;2"/>
  <p:tag name="KSO_WM_UNIT_BLOCK" val="0"/>
  <p:tag name="KSO_WM_UNIT_DEC_AREA_ID" val="ae502d50261448489961c940ed003f8d"/>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演讲人姓名"/>
  <p:tag name="KSO_WM_UNIT_NOCLEAR" val="0"/>
  <p:tag name="KSO_WM_UNIT_VALUE" val="28"/>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SM_LIMIT_TYPE" val="2"/>
  <p:tag name="KSO_WM_UNIT_DEC_AREA_ID" val="10b22774adb44056a696b7b873083b9d"/>
  <p:tag name="KSO_WM_UNIT_DECORATE_INFO" val="{&quot;DecorateInfoH&quot;:{&quot;IsAbs&quot;:false},&quot;DecorateInfoW&quot;:{&quot;IsAbs&quot;:false},&quot;DecorateInfoX&quot;:{&quot;IsAbs&quot;:true,&quot;Pos&quot;:1},&quot;DecorateInfoY&quot;:{&quot;IsAbs&quot;:true,&quot;Pos&quot;:1},&quot;ReferentInfo&quot;:{&quot;Id&quot;:&quot;5bd25bab350a46e7a99ef91c7a1d2694&quot;,&quot;X&quot;:{&quot;Pos&quot;:1},&quot;Y&quot;:{&quot;Pos&quot;:1}},&quot;whChangeMode&quot;:1}"/>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14"/>
  <p:tag name="KSO_WM_UNIT_TEXT_FILL_TYPE" val="1"/>
</p:tagLst>
</file>

<file path=ppt/tags/tag16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演讲人姓名"/>
  <p:tag name="KSO_WM_UNIT_NOCLEAR" val="0"/>
  <p:tag name="KSO_WM_UNIT_VALUE" val="28"/>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SM_LIMIT_TYPE" val="2"/>
  <p:tag name="KSO_WM_UNIT_DEC_AREA_ID" val="10b22774adb44056a696b7b873083b9d"/>
  <p:tag name="KSO_WM_UNIT_DECORATE_INFO" val="{&quot;DecorateInfoH&quot;:{&quot;IsAbs&quot;:false},&quot;DecorateInfoW&quot;:{&quot;IsAbs&quot;:false},&quot;DecorateInfoX&quot;:{&quot;IsAbs&quot;:true,&quot;Pos&quot;:1},&quot;DecorateInfoY&quot;:{&quot;IsAbs&quot;:true,&quot;Pos&quot;:1},&quot;ReferentInfo&quot;:{&quot;Id&quot;:&quot;5bd25bab350a46e7a99ef91c7a1d2694&quot;,&quot;X&quot;:{&quot;Pos&quot;:1},&quot;Y&quot;:{&quot;Pos&quot;:1}},&quot;whChangeMode&quot;:1}"/>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14"/>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演讲人姓名"/>
  <p:tag name="KSO_WM_UNIT_NOCLEAR" val="0"/>
  <p:tag name="KSO_WM_UNIT_VALUE" val="28"/>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SM_LIMIT_TYPE" val="2"/>
  <p:tag name="KSO_WM_UNIT_DEC_AREA_ID" val="10b22774adb44056a696b7b873083b9d"/>
  <p:tag name="KSO_WM_UNIT_DECORATE_INFO" val="{&quot;DecorateInfoH&quot;:{&quot;IsAbs&quot;:false},&quot;DecorateInfoW&quot;:{&quot;IsAbs&quot;:false},&quot;DecorateInfoX&quot;:{&quot;IsAbs&quot;:true,&quot;Pos&quot;:1},&quot;DecorateInfoY&quot;:{&quot;IsAbs&quot;:true,&quot;Pos&quot;:1},&quot;ReferentInfo&quot;:{&quot;Id&quot;:&quot;5bd25bab350a46e7a99ef91c7a1d2694&quot;,&quot;X&quot;:{&quot;Pos&quot;:1},&quot;Y&quot;:{&quot;Pos&quot;:1}},&quot;whChangeMode&quot;:1}"/>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14"/>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SLIDE_ID" val="custom20222207_2"/>
  <p:tag name="KSO_WM_TEMPLATE_SUBCATEGORY" val="21"/>
  <p:tag name="KSO_WM_TEMPLATE_MASTER_TYPE" val="1"/>
  <p:tag name="KSO_WM_TEMPLATE_COLOR_TYPE" val="1"/>
  <p:tag name="KSO_WM_SLIDE_ITEM_CNT" val="2"/>
  <p:tag name="KSO_WM_SLIDE_INDEX" val="2"/>
  <p:tag name="KSO_WM_TAG_VERSION" val="1.0"/>
  <p:tag name="KSO_WM_BEAUTIFY_FLAG" val="#wm#"/>
  <p:tag name="KSO_WM_TEMPLATE_CATEGORY" val="custom"/>
  <p:tag name="KSO_WM_TEMPLATE_INDEX" val="20222207"/>
  <p:tag name="KSO_WM_SLIDE_LAYOUT" val="a_b_l"/>
  <p:tag name="KSO_WM_SLIDE_LAYOUT_CNT" val="1_1_1"/>
  <p:tag name="KSO_WM_CHIP_INFOS" val="{&quot;type&quot;:0,&quot;layout_type&quot;:&quot;1_NF_RC_6&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contents&quot;],&quot;useType&quot;:[&quot;ppt&quot;]}"/>
  <p:tag name="KSO_WM_CHIP_XID" val="6193157e18adb49c6c1f3d67"/>
  <p:tag name="KSO_WM_CHIP_FILLPROP" val="[[{&quot;text_align&quot;:&quot;lm&quot;,&quot;text_direction&quot;:&quot;horizontal&quot;,&quot;support_big_font&quot;:false,&quot;picture_toward&quot;:0,&quot;picture_dockside&quot;:[],&quot;fill_id&quot;:&quot;f7810b45220947c2a9c6c58f2645eb9a&quot;,&quot;fill_align&quot;:&quot;lm&quot;,&quot;chip_types&quot;:[&quot;diagram&quot;]}]]"/>
  <p:tag name="KSO_WM_CHIP_DECFILLPROP" val="[]"/>
  <p:tag name="KSO_WM_SPECIAL_SOURCE" val="bdnull"/>
  <p:tag name="KSO_WM_CHIP_GROUPID" val="6193157e18adb49c6c1f3d69"/>
  <p:tag name="KSO_WM_SLIDE_BK_DARK_LIGHT" val="2"/>
  <p:tag name="KSO_WM_SLIDE_BACKGROUND_TYPE" val="general"/>
  <p:tag name="KSO_WM_DIAGRAM_GROUP_CODE" val="l1-1"/>
  <p:tag name="KSO_WM_SLIDE_DIAGTYPE" val="l"/>
  <p:tag name="KSO_WM_SLIDE_SUPPORT_FEATURE_TYPE" val="0"/>
  <p:tag name="KSO_WM_SLIDE_TYPE" val="contents"/>
  <p:tag name="KSO_WM_CHIP_COLORING" val="2"/>
  <p:tag name="KSO_WM_SLIDE_SUBTYPE" val="diag"/>
  <p:tag name="KSO_WM_TEMPLATE_ASSEMBLE_XID" val="6244097fd933a459e555c9e0"/>
  <p:tag name="KSO_WM_TEMPLATE_ASSEMBLE_GROUPID" val="6244097fd933a459e555c9e0"/>
</p:tagLst>
</file>

<file path=ppt/tags/tag1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演讲人姓名"/>
  <p:tag name="KSO_WM_UNIT_NOCLEAR" val="0"/>
  <p:tag name="KSO_WM_UNIT_VALUE" val="28"/>
  <p:tag name="KSO_WM_UNIT_HIGHLIGHT" val="0"/>
  <p:tag name="KSO_WM_UNIT_COMPATIBLE" val="0"/>
  <p:tag name="KSO_WM_UNIT_DIAGRAM_ISNUMVISUAL" val="0"/>
  <p:tag name="KSO_WM_UNIT_DIAGRAM_ISREFERUNIT" val="0"/>
  <p:tag name="KSO_WM_UNIT_TYPE" val="f"/>
  <p:tag name="KSO_WM_UNIT_INDEX" val="2"/>
  <p:tag name="KSO_WM_UNIT_ID" val="custom20222207_1*f*2"/>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SM_LIMIT_TYPE" val="2"/>
  <p:tag name="KSO_WM_UNIT_DEC_AREA_ID" val="10b22774adb44056a696b7b873083b9d"/>
  <p:tag name="KSO_WM_UNIT_DECORATE_INFO" val="{&quot;DecorateInfoH&quot;:{&quot;IsAbs&quot;:false},&quot;DecorateInfoW&quot;:{&quot;IsAbs&quot;:false},&quot;DecorateInfoX&quot;:{&quot;IsAbs&quot;:true,&quot;Pos&quot;:1},&quot;DecorateInfoY&quot;:{&quot;IsAbs&quot;:true,&quot;Pos&quot;:1},&quot;ReferentInfo&quot;:{&quot;Id&quot;:&quot;5bd25bab350a46e7a99ef91c7a1d2694&quot;,&quot;X&quot;:{&quot;Pos&quot;:1},&quot;Y&quot;:{&quot;Pos&quot;:1}},&quot;whChangeMode&quot;:1}"/>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14"/>
  <p:tag name="KSO_WM_UNIT_TEXT_FILL_TYPE" val="1"/>
  <p:tag name="KSO_WM_TEMPLATE_ASSEMBLE_XID" val="6244097fd933a459e555c816"/>
  <p:tag name="KSO_WM_TEMPLATE_ASSEMBLE_GROUPID" val="6244097fd933a459e555c816"/>
</p:tagLst>
</file>

<file path=ppt/tags/tag170.xml><?xml version="1.0" encoding="utf-8"?>
<p:tagLst xmlns:a="http://schemas.openxmlformats.org/drawingml/2006/main" xmlns:r="http://schemas.openxmlformats.org/officeDocument/2006/relationships" xmlns:p="http://schemas.openxmlformats.org/presentationml/2006/main">
  <p:tag name="KSO_WM_UNIT_DEFAULT_FONT" val="54;56;2"/>
  <p:tag name="KSO_WM_UNIT_BLOCK" val="0"/>
  <p:tag name="KSO_WM_UNIT_DEC_AREA_ID" val="c0d442e659464f9aa6a97b1799a9393b"/>
  <p:tag name="KSO_WM_UNIT_HIGHLIGHT" val="0"/>
  <p:tag name="KSO_WM_UNIT_COMPATIBLE" val="0"/>
  <p:tag name="KSO_WM_UNIT_DIAGRAM_ISNUMVISUAL" val="0"/>
  <p:tag name="KSO_WM_UNIT_DIAGRAM_ISREFERUNIT" val="0"/>
  <p:tag name="KSO_WM_UNIT_ID" val="custom20222207_2*a*1"/>
  <p:tag name="KSO_WM_TEMPLATE_CATEGORY" val="custom"/>
  <p:tag name="KSO_WM_TEMPLATE_INDEX" val="20222207"/>
  <p:tag name="KSO_WM_UNIT_LAYERLEVEL" val="1"/>
  <p:tag name="KSO_WM_TAG_VERSION" val="1.0"/>
  <p:tag name="KSO_WM_BEAUTIFY_FLAG" val="#wm#"/>
  <p:tag name="KSO_WM_UNIT_ISCONTENTSTITLE" val="1"/>
  <p:tag name="KSO_WM_UNIT_ISNUMDGMTITLE" val="0"/>
  <p:tag name="KSO_WM_UNIT_PRESET_TEXT" val="目录"/>
  <p:tag name="KSO_WM_UNIT_NOCLEAR" val="0"/>
  <p:tag name="KSO_WM_UNIT_VALUE" val="2"/>
  <p:tag name="KSO_WM_UNIT_TYPE" val="a"/>
  <p:tag name="KSO_WM_UNIT_INDEX" val="1"/>
  <p:tag name="KSO_WM_DIAGRAM_GROUP_CODE" val="l1-1"/>
  <p:tag name="KSO_WM_CHIP_GROUPID" val="61932c3018adb49c6c1f3f01"/>
  <p:tag name="KSO_WM_CHIP_XID" val="61932c3018adb49c6c1f3efe"/>
  <p:tag name="KSO_WM_CHIP_FILLAREA_FILL_RULE" val="{&quot;fill_align&quot;:&quot;lm&quot;,&quot;fill_mode&quot;:&quot;fix&quot;,&quot;sacle_strategy&quot;:&quot;stretch&quot;}"/>
  <p:tag name="KSO_WM_ASSEMBLE_CHIP_INDEX" val="ef1eca47b90147d6a84bb92f3c3fa642"/>
  <p:tag name="KSO_WM_UNIT_TEXT_FILL_FORE_SCHEMECOLOR_INDEX_BRIGHTNESS" val="0"/>
  <p:tag name="KSO_WM_UNIT_TEXT_FILL_FORE_SCHEMECOLOR_INDEX" val="5"/>
  <p:tag name="KSO_WM_UNIT_TEXT_FILL_TYPE" val="1"/>
  <p:tag name="KSO_WM_UNIT_USESOURCEFORMAT_APPLY" val="1"/>
</p:tagLst>
</file>

<file path=ppt/tags/tag1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1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17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general&quot;}],&quot;id&quot;:&quot;2021-04-01T15:21:58&quot;,&quot;maxSize&quot;:{&quot;size1&quot;:26.699999999999999},&quot;minSize&quot;:{&quot;size1&quot;:20},&quot;normalSize&quot;:{&quot;size1&quot;:22.399999999999999},&quot;subLayout&quot;:[{&quot;id&quot;:&quot;2021-04-01T15:21:58&quot;,&quot;margin&quot;:{&quot;bottom&quot;:0,&quot;left&quot;:1.6929999589920044,&quot;right&quot;:1.6929999589920044,&quot;top&quot;:1.6929999589920044},&quot;type&quot;:0},{&quot;direction&quot;:1,&quot;id&quot;:&quot;2021-04-01T15:21:58&quot;,&quot;maxSize&quot;:{&quot;size1&quot;:54.899999999999999},&quot;minSize&quot;:{&quot;size1&quot;:38.799999999999997},&quot;normalSize&quot;:{&quot;size1&quot;:54.899999999999999},&quot;subLayout&quot;:[{&quot;id&quot;:&quot;2021-04-01T15:21:58&quot;,&quot;maxSize&quot;:{&quot;size1&quot;:28.600000000000001},&quot;minSize&quot;:{&quot;size1&quot;:28.600000000000001},&quot;normalSize&quot;:{&quot;size1&quot;:28.600000000000001},&quot;subLayout&quot;:[{&quot;id&quot;:&quot;2021-04-01T15:21:58&quot;,&quot;margin&quot;:{&quot;bottom&quot;:0.026000002399086952,&quot;left&quot;:1.6929999589920044,&quot;right&quot;:1.2439998388290405,&quot;top&quot;:0.84700000286102295},&quot;maxSize&quot;:{&quot;size1&quot;:71.071303762618612},&quot;minSize&quot;:{&quot;size1&quot;:55.171303762618606},&quot;normalSize&quot;:{&quot;size1&quot;:55.171303762618606},&quot;subLayout&quot;:[{&quot;id&quot;:&quot;2021-04-01T15:21:58&quot;,&quot;margin&quot;:{&quot;bottom&quot;:0.046929791569709778,&quot;left&quot;:1.6929999589920044,&quot;right&quot;:1.2439998388290405,&quot;top&quot;:0.84700000286102295},&quot;type&quot;:0},{&quot;id&quot;:&quot;2021-04-01T15:21:58&quot;,&quot;margin&quot;:{&quot;bottom&quot;:0.026000002399086952,&quot;left&quot;:1.6929999589920044,&quot;right&quot;:1.2439998388290405,&quot;top&quot;:0.14886198937892914},&quot;type&quot;:0}],&quot;type&quot;:0},{&quot;id&quot;:&quot;2021-04-01T15:21:58&quot;,&quot;maxSize&quot;:{&quot;size1&quot;:40.100000000000001},&quot;minSize&quot;:{&quot;size1&quot;:36.100000000000001},&quot;normalSize&quot;:{&quot;size1&quot;:36.100000000000001},&quot;subLayout&quot;:[{&quot;id&quot;:&quot;2021-04-01T15:21:58&quot;,&quot;margin&quot;:{&quot;bottom&quot;:0.026000002399086952,&quot;left&quot;:1.6929999589920044,&quot;right&quot;:1.2439998388290405,&quot;top&quot;:0.42300000786781311},&quot;maxSize&quot;:{&quot;size1&quot;:66.150194962629456},&quot;minSize&quot;:{&quot;size1&quot;:50.250194962629458},&quot;normalSize&quot;:{&quot;size1&quot;:50.250194962629458},&quot;subLayout&quot;:[{&quot;id&quot;:&quot;2021-04-01T15:21:58&quot;,&quot;margin&quot;:{&quot;bottom&quot;:0.046929523348808289,&quot;left&quot;:1.6929999589920044,&quot;right&quot;:1.2439998388290405,&quot;top&quot;:0.42300000786781311},&quot;type&quot;:0},{&quot;id&quot;:&quot;2021-04-01T15:21:58&quot;,&quot;margin&quot;:{&quot;bottom&quot;:0.026000002399086952,&quot;left&quot;:1.6929999589920044,&quot;right&quot;:1.2439998388290405,&quot;top&quot;:0.14886172115802765},&quot;type&quot;:0}],&quot;type&quot;:0},{&quot;id&quot;:&quot;2021-04-01T15:21:58&quot;,&quot;margin&quot;:{&quot;bottom&quot;:2.1170001029968262,&quot;left&quot;:1.6929999589920044,&quot;right&quot;:1.2439998388290405,&quot;top&quot;:0.42300000786781311},&quot;maxSize&quot;:{&quot;size1&quot;:44.2837767973555},&quot;minSize&quot;:{&quot;size1&quot;:28.383776797355498},&quot;normalSize&quot;:{&quot;size1&quot;:28.383776797355498},&quot;subLayout&quot;:[{&quot;id&quot;:&quot;2021-04-01T15:21:58&quot;,&quot;margin&quot;:{&quot;bottom&quot;:0.046929523348808289,&quot;left&quot;:1.6929999589920044,&quot;right&quot;:1.2439998388290405,&quot;top&quot;:0.42300000786781311},&quot;type&quot;:0},{&quot;id&quot;:&quot;2021-04-01T15:21:58&quot;,&quot;margin&quot;:{&quot;bottom&quot;:2.1170001029968262,&quot;left&quot;:1.6929999589920044,&quot;right&quot;:1.2439998388290405,&quot;top&quot;:0.14886172115802765},&quot;type&quot;:0}],&quot;type&quot;:0}],&quot;type&quot;:0}],&quot;type&quot;:0},{&quot;id&quot;:&quot;2021-04-01T15:21:58&quot;,&quot;margin&quot;:{&quot;bottom&quot;:2.1170001029968262,&quot;left&quot;:0.026000002399086952,&quot;right&quot;:1.6929999589920044,&quot;top&quot;:0.84700000286102295},&quot;type&quot;:0}],&quot;type&quot;:0}],&quot;type&quot;:0}"/>
  <p:tag name="KSO_WM_SLIDE_CAN_ADD_NAVIGATION" val="1"/>
  <p:tag name="KSO_WM_SLIDE_BACKGROUND" val="[&quot;general&quot;]"/>
  <p:tag name="KSO_WM_SLIDE_RATIO" val="1.777778"/>
  <p:tag name="KSO_WM_CHIP_INFOS" val="{&quot;type&quot;:0,&quot;layout_type&quot;:&quot;topbottom&quot;,&quot;layout_feature&quot;:1,&quot;aspect_ratio&quot;:&quot;16:9&quot;,&quot;same_font_size&quot;:tru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96412553136823a5e6137"/>
  <p:tag name="KSO_WM_CHIP_FILLPROP" val="[[{&quot;text_align&quot;:&quot;lt&quot;,&quot;text_direction&quot;:&quot;horizontal&quot;,&quot;support_big_font&quot;:false,&quot;picture_toward&quot;:0,&quot;picture_dockside&quot;:[],&quot;fill_id&quot;:&quot;fbc1d1c81b9c4bca8f09873cfc4ac6db&quot;,&quot;fill_align&quot;:&quot;lt&quot;,&quot;chip_types&quot;:[&quot;header&quot;]},{&quot;text_align&quot;:&quot;lm&quot;,&quot;text_direction&quot;:&quot;horizontal&quot;,&quot;support_big_font&quot;:true,&quot;picture_toward&quot;:0,&quot;picture_dockside&quot;:[],&quot;fill_id&quot;:&quot;6f0405f5a05b4073b208435888e1d194&quot;,&quot;fill_align&quot;:&quot;lm&quot;,&quot;chip_types&quot;:[&quot;text&quot;]},{&quot;text_align&quot;:&quot;lm&quot;,&quot;text_direction&quot;:&quot;horizontal&quot;,&quot;support_big_font&quot;:true,&quot;picture_toward&quot;:0,&quot;picture_dockside&quot;:[],&quot;fill_id&quot;:&quot;70ee972f4bb444c790d410440fa3d61b&quot;,&quot;fill_align&quot;:&quot;lm&quot;,&quot;chip_types&quot;:[&quot;text&quot;]},{&quot;text_align&quot;:&quot;lm&quot;,&quot;text_direction&quot;:&quot;horizontal&quot;,&quot;support_big_font&quot;:true,&quot;picture_toward&quot;:0,&quot;picture_dockside&quot;:[],&quot;fill_id&quot;:&quot;eed0545d7cb943be98f3b10164c7655d&quot;,&quot;fill_align&quot;:&quot;lm&quot;,&quot;chip_types&quot;:[&quot;text&quot;]},{&quot;text_align&quot;:&quot;cm&quot;,&quot;text_direction&quot;:&quot;horizontal&quot;,&quot;support_features&quot;:[&quot;collage&quot;],&quot;support_big_font&quot;:false,&quot;picture_toward&quot;:0,&quot;picture_dockside&quot;:[],&quot;fill_id&quot;:&quot;26c2f06265654191b35ebe99cbf1aa6d&quot;,&quot;fill_align&quot;:&quot;cm&quot;,&quot;chip_types&quot;:[&quot;picture&quot;]}]]"/>
  <p:tag name="KSO_WM_SLIDE_ID" val="custom20222207_23"/>
  <p:tag name="KSO_WM_TEMPLATE_SUBCATEGORY" val="21"/>
  <p:tag name="KSO_WM_TEMPLATE_MASTER_TYPE" val="0"/>
  <p:tag name="KSO_WM_TEMPLATE_COLOR_TYPE" val="1"/>
  <p:tag name="KSO_WM_SLIDE_TYPE" val="text"/>
  <p:tag name="KSO_WM_SLIDE_SUBTYPE" val="picTxt"/>
  <p:tag name="KSO_WM_SLIDE_ITEM_CNT" val="0"/>
  <p:tag name="KSO_WM_SLIDE_INDEX" val="23"/>
  <p:tag name="KSO_WM_SLIDE_SIZE" val="443.949*264.7"/>
  <p:tag name="KSO_WM_SLIDE_POSITION" val="48*191.3"/>
  <p:tag name="KSO_WM_TAG_VERSION" val="1.0"/>
  <p:tag name="KSO_WM_BEAUTIFY_FLAG" val="#wm#"/>
  <p:tag name="KSO_WM_TEMPLATE_CATEGORY" val="custom"/>
  <p:tag name="KSO_WM_TEMPLATE_INDEX" val="20222207"/>
  <p:tag name="KSO_WM_SLIDE_LAYOUT" val="a_d_h"/>
  <p:tag name="KSO_WM_SLIDE_LAYOUT_CNT" val="1_1_3"/>
  <p:tag name="FIXED_XID_TMP" val="5f5ee1ca4d6848d78f644aec"/>
  <p:tag name="KSO_WM_CHIP_DECFILLPROP" val="[]"/>
  <p:tag name="KSO_WM_CHIP_GROUPID" val="5f5ee1ca4d6848d78f644aec"/>
  <p:tag name="KSO_WM_SLIDE_BK_DARK_LIGHT" val="2"/>
  <p:tag name="KSO_WM_SLIDE_BACKGROUND_TYPE" val="general"/>
  <p:tag name="KSO_WM_SLIDE_SUPPORT_FEATURE_TYPE" val="1"/>
  <p:tag name="KSO_WM_SLIDE_SAME_FONT_SIZE" val="1"/>
  <p:tag name="KSO_WM_TEMPLATE_ASSEMBLE_XID" val="62440976d933a459e555c810"/>
  <p:tag name="KSO_WM_TEMPLATE_ASSEMBLE_GROUPID" val="62440976d933a459e555c810"/>
  <p:tag name="KSO_WM_CHIP_COLORING" val="2"/>
</p:tagLst>
</file>

<file path=ppt/tags/tag17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23*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 name="KSO_WM_SLIDE_BACKGROUND_TYPE" val="general"/>
</p:tagLst>
</file>

<file path=ppt/tags/tag17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23*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 name="KSO_WM_SLIDE_BACKGROUND_TYPE" val="general"/>
</p:tagLst>
</file>

<file path=ppt/tags/tag17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23*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 name="KSO_WM_SLIDE_BACKGROUND_TYPE" val="general"/>
</p:tagLst>
</file>

<file path=ppt/tags/tag17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小标题"/>
  <p:tag name="KSO_WM_UNIT_NOCLEAR" val="0"/>
  <p:tag name="KSO_WM_UNIT_VALUE" val="22"/>
  <p:tag name="KSO_WM_UNIT_HIGHLIGHT" val="0"/>
  <p:tag name="KSO_WM_UNIT_COMPATIBLE" val="0"/>
  <p:tag name="KSO_WM_UNIT_DIAGRAM_ISNUMVISUAL" val="0"/>
  <p:tag name="KSO_WM_UNIT_DIAGRAM_ISREFERUNIT" val="0"/>
  <p:tag name="KSO_WM_UNIT_TYPE" val="h_a"/>
  <p:tag name="KSO_WM_UNIT_INDEX" val="3_1"/>
  <p:tag name="KSO_WM_UNIT_ID" val="custom20222207_23*h_a*3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dbf90964838547679fce06aeb9e9349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2035eccb9c534765bf3d7b9420e27ad9"/>
  <p:tag name="KSO_WM_UNIT_SUPPORT_BIG_FONT" val="1"/>
  <p:tag name="KSO_WM_UNIT_TEXT_FILL_FORE_SCHEMECOLOR_INDEX_BRIGHTNESS" val="0"/>
  <p:tag name="KSO_WM_UNIT_TEXT_FILL_FORE_SCHEMECOLOR_INDEX" val="13"/>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180.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h_f"/>
  <p:tag name="KSO_WM_UNIT_INDEX" val="3_1"/>
  <p:tag name="KSO_WM_UNIT_ID" val="custom20222207_23*h_f*3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22"/>
  <p:tag name="KSO_WM_UNIT_SHOW_EDIT_AREA_INDICATION" val="1"/>
  <p:tag name="KSO_WM_CHIP_GROUPID" val="5e6b05b36848fb12bee65ad8"/>
  <p:tag name="KSO_WM_CHIP_XID" val="5e6b05b36848fb12bee65ada"/>
  <p:tag name="KSO_WM_UNIT_DEC_AREA_ID" val="16d34891d27f40fdab0b7041967aedd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2035eccb9c534765bf3d7b9420e27ad9"/>
  <p:tag name="KSO_WM_UNIT_SUPPORT_BIG_FONT" val="1"/>
  <p:tag name="KSO_WM_UNIT_TEXT_FILL_FORE_SCHEMECOLOR_INDEX_BRIGHTNESS" val="0.25"/>
  <p:tag name="KSO_WM_UNIT_TEXT_FILL_FORE_SCHEMECOLOR_INDEX" val="13"/>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小标题"/>
  <p:tag name="KSO_WM_UNIT_NOCLEAR" val="0"/>
  <p:tag name="KSO_WM_UNIT_VALUE" val="22"/>
  <p:tag name="KSO_WM_UNIT_HIGHLIGHT" val="0"/>
  <p:tag name="KSO_WM_UNIT_COMPATIBLE" val="0"/>
  <p:tag name="KSO_WM_UNIT_DIAGRAM_ISNUMVISUAL" val="0"/>
  <p:tag name="KSO_WM_UNIT_DIAGRAM_ISREFERUNIT" val="0"/>
  <p:tag name="KSO_WM_UNIT_TYPE" val="h_a"/>
  <p:tag name="KSO_WM_UNIT_INDEX" val="1_1"/>
  <p:tag name="KSO_WM_UNIT_ID" val="custom20222207_23*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f7f1bfb81bab41cabeaa5ff9e684184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139b002eeb904d5e80a22bba4528e6bf"/>
  <p:tag name="KSO_WM_UNIT_SUPPORT_BIG_FONT" val="1"/>
  <p:tag name="KSO_WM_UNIT_TEXT_FILL_FORE_SCHEMECOLOR_INDEX_BRIGHTNESS" val="0"/>
  <p:tag name="KSO_WM_UNIT_TEXT_FILL_FORE_SCHEMECOLOR_INDEX" val="13"/>
  <p:tag name="KSO_WM_UNIT_TEXT_FILL_TYPE" val="1"/>
</p:tagLst>
</file>

<file path=ppt/tags/tag182.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23*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22"/>
  <p:tag name="KSO_WM_UNIT_SHOW_EDIT_AREA_INDICATION" val="1"/>
  <p:tag name="KSO_WM_CHIP_GROUPID" val="5e6b05b36848fb12bee65ad8"/>
  <p:tag name="KSO_WM_CHIP_XID" val="5e6b05b36848fb12bee65ada"/>
  <p:tag name="KSO_WM_UNIT_DEC_AREA_ID" val="627dda2d4d6f4450899167c6770dc72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139b002eeb904d5e80a22bba4528e6bf"/>
  <p:tag name="KSO_WM_UNIT_SUPPORT_BIG_FONT" val="1"/>
  <p:tag name="KSO_WM_UNIT_TEXT_FILL_FORE_SCHEMECOLOR_INDEX_BRIGHTNESS" val="0.25"/>
  <p:tag name="KSO_WM_UNIT_TEXT_FILL_FORE_SCHEMECOLOR_INDEX" val="13"/>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小标题"/>
  <p:tag name="KSO_WM_UNIT_NOCLEAR" val="0"/>
  <p:tag name="KSO_WM_UNIT_VALUE" val="22"/>
  <p:tag name="KSO_WM_UNIT_HIGHLIGHT" val="0"/>
  <p:tag name="KSO_WM_UNIT_COMPATIBLE" val="0"/>
  <p:tag name="KSO_WM_UNIT_DIAGRAM_ISNUMVISUAL" val="0"/>
  <p:tag name="KSO_WM_UNIT_DIAGRAM_ISREFERUNIT" val="0"/>
  <p:tag name="KSO_WM_UNIT_TYPE" val="h_a"/>
  <p:tag name="KSO_WM_UNIT_INDEX" val="2_1"/>
  <p:tag name="KSO_WM_UNIT_ID" val="custom20222207_23*h_a*2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f521d3f07b6f482f9d558827122923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1bdf426001784627b8b63e353bf45eb1"/>
  <p:tag name="KSO_WM_UNIT_SUPPORT_BIG_FONT" val="1"/>
  <p:tag name="KSO_WM_UNIT_TEXT_FILL_FORE_SCHEMECOLOR_INDEX_BRIGHTNESS" val="0"/>
  <p:tag name="KSO_WM_UNIT_TEXT_FILL_FORE_SCHEMECOLOR_INDEX" val="13"/>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23*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22"/>
  <p:tag name="KSO_WM_UNIT_SHOW_EDIT_AREA_INDICATION" val="1"/>
  <p:tag name="KSO_WM_CHIP_GROUPID" val="5e6b05b36848fb12bee65ad8"/>
  <p:tag name="KSO_WM_CHIP_XID" val="5e6b05b36848fb12bee65ada"/>
  <p:tag name="KSO_WM_UNIT_DEC_AREA_ID" val="6186a90cbe794de5adbded40948de23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1bdf426001784627b8b63e353bf45eb1"/>
  <p:tag name="KSO_WM_UNIT_SUPPORT_BIG_FONT" val="1"/>
  <p:tag name="KSO_WM_UNIT_TEXT_FILL_FORE_SCHEMECOLOR_INDEX_BRIGHTNESS" val="0.25"/>
  <p:tag name="KSO_WM_UNIT_TEXT_FILL_FORE_SCHEMECOLOR_INDEX" val="13"/>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UNIT_VALUE" val="1100*1354"/>
  <p:tag name="KSO_WM_UNIT_HIGHLIGHT" val="0"/>
  <p:tag name="KSO_WM_UNIT_COMPATIBLE" val="1"/>
  <p:tag name="KSO_WM_UNIT_DIAGRAM_ISNUMVISUAL" val="0"/>
  <p:tag name="KSO_WM_UNIT_DIAGRAM_ISREFERUNIT" val="0"/>
  <p:tag name="KSO_WM_UNIT_TYPE" val="d"/>
  <p:tag name="KSO_WM_UNIT_INDEX" val="1"/>
  <p:tag name="KSO_WM_UNIT_ID" val="custom20222207_23*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48392db3e53406bac5d15eb07a8885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d1b18f7ab0ab42ca8d61ab2d6e815334"/>
  <p:tag name="KSO_WM_UNIT_PLACING_PICTURE" val="d1b18f7ab0ab42ca8d61ab2d6e815334"/>
</p:tagLst>
</file>

<file path=ppt/tags/tag186.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eaff9b2236834cee92a50f9413fcb11d"/>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custom20222207_23*i*1"/>
  <p:tag name="KSO_WM_TEMPLATE_CATEGORY" val="custom"/>
  <p:tag name="KSO_WM_TEMPLATE_INDEX" val="20222207"/>
  <p:tag name="KSO_WM_UNIT_LAYERLEVEL" val="1"/>
  <p:tag name="KSO_WM_TAG_VERSION" val="1.0"/>
  <p:tag name="KSO_WM_BEAUTIFY_FLAG" val="#wm#"/>
  <p:tag name="KSO_WM_UNIT_DECORATE_INFO" val="{&quot;DecorateInfoH&quot;:{&quot;IsAbs&quot;:true},&quot;DecorateInfoW&quot;:{&quot;IsAbs&quot;:true},&quot;DecorateInfoX&quot;:{&quot;IsAbs&quot;:true,&quot;Pos&quot;:1},&quot;DecorateInfoY&quot;:{&quot;IsAbs&quot;:true,&quot;Pos&quot;:1},&quot;ReferentInfo&quot;:{&quot;Id&quot;:&quot;dbf90964838547679fce06aeb9e93496;16d34891d27f40fdab0b7041967aedd6&quot;,&quot;X&quot;:{&quot;Pos&quot;:1},&quot;Y&quot;:{&quot;Pos&quot;:2}},&quot;whChangeMode&quot;:0}"/>
  <p:tag name="KSO_WM_CHIP_GROUPID" val="5f5ee1ca4d6848d78f644aec"/>
  <p:tag name="KSO_WM_CHIP_XID" val="5f696412553136823a5e6137"/>
  <p:tag name="KSO_WM_UNIT_LINE_FORE_SCHEMECOLOR_INDEX_BRIGHTNESS" val="0"/>
  <p:tag name="KSO_WM_UNIT_LINE_FORE_SCHEMECOLOR_INDEX" val="5"/>
  <p:tag name="KSO_WM_UNIT_LINE_FILL_TYPE" val="2"/>
</p:tagLst>
</file>

<file path=ppt/tags/tag187.xml><?xml version="1.0" encoding="utf-8"?>
<p:tagLst xmlns:a="http://schemas.openxmlformats.org/drawingml/2006/main" xmlns:r="http://schemas.openxmlformats.org/officeDocument/2006/relationships" xmlns:p="http://schemas.openxmlformats.org/presentationml/2006/main">
  <p:tag name="KSO_WM_UNIT_BLOCK" val="0"/>
  <p:tag name="KSO_WM_UNIT_DEC_AREA_ID" val="55604c3db5ea4ea4bc0053e1a6bbd129"/>
  <p:tag name="KSO_WM_UNIT_SM_LIMIT_TYPE" val="2"/>
  <p:tag name="KSO_WM_UNIT_HIGHLIGHT" val="0"/>
  <p:tag name="KSO_WM_UNIT_COMPATIBLE" val="0"/>
  <p:tag name="KSO_WM_UNIT_DIAGRAM_ISNUMVISUAL" val="0"/>
  <p:tag name="KSO_WM_UNIT_DIAGRAM_ISREFERUNIT" val="0"/>
  <p:tag name="KSO_WM_UNIT_TYPE" val="i"/>
  <p:tag name="KSO_WM_UNIT_INDEX" val="2"/>
  <p:tag name="KSO_WM_UNIT_ID" val="custom20222207_23*i*2"/>
  <p:tag name="KSO_WM_TEMPLATE_CATEGORY" val="custom"/>
  <p:tag name="KSO_WM_TEMPLATE_INDEX" val="20222207"/>
  <p:tag name="KSO_WM_UNIT_LAYERLEVEL" val="1"/>
  <p:tag name="KSO_WM_TAG_VERSION" val="1.0"/>
  <p:tag name="KSO_WM_BEAUTIFY_FLAG" val="#wm#"/>
  <p:tag name="KSO_WM_UNIT_DECORATE_INFO" val="{&quot;DecorateInfoH&quot;:{&quot;IsAbs&quot;:true},&quot;DecorateInfoW&quot;:{&quot;IsAbs&quot;:true},&quot;DecorateInfoX&quot;:{&quot;IsAbs&quot;:true,&quot;Pos&quot;:1},&quot;DecorateInfoY&quot;:{&quot;IsAbs&quot;:true,&quot;Pos&quot;:1},&quot;ReferentInfo&quot;:{&quot;Id&quot;:&quot;f7f1bfb81bab41cabeaa5ff9e6841840;627dda2d4d6f4450899167c6770dc72c&quot;,&quot;X&quot;:{&quot;Pos&quot;:1},&quot;Y&quot;:{&quot;Pos&quot;:2}},&quot;whChangeMode&quot;:0}"/>
  <p:tag name="KSO_WM_CHIP_GROUPID" val="5f5ee1ca4d6848d78f644aec"/>
  <p:tag name="KSO_WM_CHIP_XID" val="5f696412553136823a5e6137"/>
  <p:tag name="KSO_WM_UNIT_LINE_FORE_SCHEMECOLOR_INDEX_BRIGHTNESS" val="0"/>
  <p:tag name="KSO_WM_UNIT_LINE_FORE_SCHEMECOLOR_INDEX" val="5"/>
  <p:tag name="KSO_WM_UNIT_LINE_FILL_TYPE" val="2"/>
</p:tagLst>
</file>

<file path=ppt/tags/tag1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19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1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19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197.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199.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2207"/>
</p:tagLst>
</file>

<file path=ppt/tags/tag20.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200.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01.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02.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0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0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0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2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2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1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211.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1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14.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1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16.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17.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2_1"/>
  <p:tag name="KSO_WM_UNIT_ID" val="custom20222207_9*h_a*2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5e3412813b074435ac53c4ac85f37fd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
  <p:tag name="KSO_WM_UNIT_TEXT_FILL_FORE_SCHEMECOLOR_INDEX" val="13"/>
  <p:tag name="KSO_WM_UNIT_TEXT_FILL_TYPE" val="1"/>
</p:tagLst>
</file>

<file path=ppt/tags/tag219.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24.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2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2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2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29.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230.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31.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2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241.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4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4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44.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4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46.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47.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4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2_1"/>
  <p:tag name="KSO_WM_UNIT_ID" val="custom20222207_9*h_a*2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5e3412813b074435ac53c4ac85f37fd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
  <p:tag name="KSO_WM_UNIT_TEXT_FILL_FORE_SCHEMECOLOR_INDEX" val="13"/>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2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54.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5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5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5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5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59.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2*i*1"/>
  <p:tag name="KSO_WM_BEAUTIFY_FLAG" val="#wm#"/>
  <p:tag name="KSO_WM_TAG_VERSION" val="1.0"/>
  <p:tag name="KSO_WM_CHIP_GROUPID" val="6233f43f5f534a53ceb16e2a"/>
  <p:tag name="KSO_WM_CHIP_XID" val="623986e20134f08651a2958a"/>
  <p:tag name="KSO_WM_UNIT_DEC_AREA_ID" val="2d361dff065047a4a82ad38ec3fe4012"/>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760ede48ec047659a5ddbc20530ae37"/>
</p:tagLst>
</file>

<file path=ppt/tags/tag260.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6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2_1"/>
  <p:tag name="KSO_WM_UNIT_ID" val="custom20222207_9*h_a*2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5e3412813b074435ac53c4ac85f37fd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
  <p:tag name="KSO_WM_UNIT_TEXT_FILL_FORE_SCHEMECOLOR_INDEX" val="13"/>
  <p:tag name="KSO_WM_UNIT_TEXT_FILL_TYPE" val="1"/>
</p:tagLst>
</file>

<file path=ppt/tags/tag262.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67.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6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4*i*1"/>
  <p:tag name="KSO_WM_BEAUTIFY_FLAG" val="#wm#"/>
  <p:tag name="KSO_WM_TAG_VERSION" val="1.0"/>
  <p:tag name="KSO_WM_CHIP_GROUPID" val="6233f43f5f534a53ceb16e2a"/>
  <p:tag name="KSO_WM_CHIP_XID" val="623986e20134f08651a294ce"/>
  <p:tag name="KSO_WM_UNIT_DEC_AREA_ID" val="cd688bcf785d4e7c96dcc785e52ee23c"/>
  <p:tag name="KSO_WM_CHIP_FILLAREA_FILL_RULE" val="{&quot;fill_align&quot;:&quot;lt&quot;,&quot;fill_effect&quot;:[],&quot;fill_mode&quot;:&quot;adaptive&quot;,&quot;sacle_strategy&quot;:&quot;stretch&quot;}"/>
  <p:tag name="KSO_WM_UNIT_DEC_SUPPORTCHANGEPIC" val="0"/>
  <p:tag name="KSO_WM_UNIT_DEC_CHANGEPICRESERVED" val="1"/>
  <p:tag name="KSO_WM_ASSEMBLE_CHIP_INDEX" val="edf900162ba54bb5ab60d3cc09a58253"/>
</p:tagLst>
</file>

<file path=ppt/tags/tag270.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73.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7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79.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5*i*1"/>
  <p:tag name="KSO_WM_BEAUTIFY_FLAG" val="#wm#"/>
  <p:tag name="KSO_WM_TAG_VERSION" val="1.0"/>
  <p:tag name="KSO_WM_CHIP_GROUPID" val="6233f43f5f534a53ceb16e2a"/>
  <p:tag name="KSO_WM_CHIP_XID" val="623986e20134f08651a294e8"/>
  <p:tag name="KSO_WM_UNIT_DEC_AREA_ID" val="8b159c36bafd487096c56fd1ff3a4a50"/>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dd54e03ea41419688c04a4fe8b5ae70"/>
</p:tagLst>
</file>

<file path=ppt/tags/tag28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8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82.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8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8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86.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2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2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6*i*1"/>
  <p:tag name="KSO_WM_BEAUTIFY_FLAG" val="#wm#"/>
  <p:tag name="KSO_WM_TAG_VERSION" val="1.0"/>
  <p:tag name="KSO_WM_CHIP_GROUPID" val="6233f43f5f534a53ceb16e2a"/>
  <p:tag name="KSO_WM_CHIP_XID" val="623986e20134f08651a294e9"/>
  <p:tag name="KSO_WM_UNIT_DEC_AREA_ID" val="4353e504afd0427a8cb128b93c2bb30c"/>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b6ad666074ad495694c57e6f1c27b9c7"/>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291.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292.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29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294.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29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298.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 name="KSO_WM_TEMPLATE_CATEGORY" val="custom"/>
  <p:tag name="KSO_WM_TEMPLATE_INDEX" val="20222207"/>
</p:tagLst>
</file>

<file path=ppt/tags/tag3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3*i*1"/>
  <p:tag name="KSO_WM_BEAUTIFY_FLAG" val="#wm#"/>
  <p:tag name="KSO_WM_TAG_VERSION" val="1.0"/>
  <p:tag name="KSO_WM_CHIP_GROUPID" val="6233f43f5f534a53ceb16e2a"/>
  <p:tag name="KSO_WM_CHIP_XID" val="623986e20134f08651a295d6"/>
  <p:tag name="KSO_WM_UNIT_DEC_AREA_ID" val="68fcf56d8a55444cbc49478424607c98"/>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fc78e6575793471288f534cdd2eb8f90"/>
</p:tagLst>
</file>

<file path=ppt/tags/tag30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0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03.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04.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0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06.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0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3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1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14.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1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1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1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19.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320.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21.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3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2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2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28.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3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3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3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33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333.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34.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3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36.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37.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38.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60;66;2"/>
  <p:tag name="KSO_WM_UNIT_BLOCK" val="0"/>
  <p:tag name="KSO_WM_UNIT_DEC_AREA_ID" val="6b524ef1f69e4e1187af6336dd00193d"/>
  <p:tag name="KSO_WM_CHIP_GROUPID" val="61849109a6a891b1f9dbb830"/>
  <p:tag name="KSO_WM_CHIP_XID" val="61849109a6a891b1f9dbb82d"/>
  <p:tag name="KSO_WM_CHIP_FILLAREA_FILL_RULE" val="{&quot;fill_align&quot;:&quot;cm&quot;,&quot;fill_mode&quot;:&quot;adaptive&quot;,&quot;sacle_strategy&quot;:&quot;smart&quot;}"/>
  <p:tag name="KSO_WM_ASSEMBLE_CHIP_INDEX" val="a3d76cfd1e89429eb04bf804ed8fc362"/>
  <p:tag name="KSO_WM_UNIT_TEXT_FILL_FORE_SCHEMECOLOR_INDEX_BRIGHTNESS" val="0.25"/>
  <p:tag name="KSO_WM_UNIT_TEXT_FILL_FORE_SCHEMECOLOR_INDEX" val="13"/>
  <p:tag name="KSO_WM_UNIT_TEXT_FILL_TYPE" val="1"/>
  <p:tag name="KSO_WM_TEMPLATE_ASSEMBLE_XID" val="6244097fd933a459e555c8a2"/>
  <p:tag name="KSO_WM_TEMPLATE_ASSEMBLE_GROUPID" val="6244097fd933a459e555c8a2"/>
</p:tagLst>
</file>

<file path=ppt/tags/tag3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43.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44.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4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4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4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48.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74"/>
  <p:tag name="KSO_WM_UNIT_HIGHLIGHT" val="0"/>
  <p:tag name="KSO_WM_UNIT_COMPATIBLE" val="0"/>
  <p:tag name="KSO_WM_UNIT_DIAGRAM_ISNUMVISUAL" val="0"/>
  <p:tag name="KSO_WM_UNIT_DIAGRAM_ISREFERUNIT" val="0"/>
  <p:tag name="KSO_WM_UNIT_TYPE" val="f"/>
  <p:tag name="KSO_WM_UNIT_INDEX" val="1"/>
  <p:tag name="KSO_WM_UNIT_ID" val="custom20222207_1*f*1"/>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DEC_AREA_ID" val="12d1fe570c1d403991c178a0b2cae095"/>
  <p:tag name="KSO_WM_CHIP_GROUPID" val="61849109a6a891b1f9dbb830"/>
  <p:tag name="KSO_WM_CHIP_XID" val="61849109a6a891b1f9dbb82d"/>
  <p:tag name="KSO_WM_CHIP_FILLAREA_FILL_RULE" val="{&quot;fill_align&quot;:&quot;cm&quot;,&quot;fill_mode&quot;:&quot;adaptive&quot;,&quot;sacle_strategy&quot;:&quot;smart&quot;}"/>
  <p:tag name="KSO_WM_ASSEMBLE_CHIP_INDEX" val="a3d76cfd1e89429eb04bf804ed8fc362"/>
  <p:tag name="KSO_WM_UNIT_TEXT_FILL_FORE_SCHEMECOLOR_INDEX_BRIGHTNESS" val="0.5"/>
  <p:tag name="KSO_WM_UNIT_TEXT_FILL_FORE_SCHEMECOLOR_INDEX" val="13"/>
  <p:tag name="KSO_WM_UNIT_TEXT_FILL_TYPE" val="1"/>
  <p:tag name="KSO_WM_TEMPLATE_ASSEMBLE_XID" val="6244097fd933a459e555c8a2"/>
  <p:tag name="KSO_WM_TEMPLATE_ASSEMBLE_GROUPID" val="6244097fd933a459e555c8a2"/>
</p:tagLst>
</file>

<file path=ppt/tags/tag3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5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55.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5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5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5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59.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3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6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3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19"/>
  <p:tag name="KSO_WM_UNIT_TYPE" val="n_h_h_i"/>
  <p:tag name="KSO_WM_UNIT_INDEX" val="1_2_1_1"/>
  <p:tag name="KSO_WM_UNIT_ID" val="diagram160819_3*n_h_h_i*1_2_1_1"/>
  <p:tag name="KSO_WM_UNIT_LAYERLEVEL" val="1_1_1_1"/>
  <p:tag name="KSO_WM_UNIT_HIGHLIGHT" val="0"/>
  <p:tag name="KSO_WM_UNIT_COMPATIBLE" val="0"/>
  <p:tag name="KSO_WM_BEAUTIFY_FLAG" val="#wm#"/>
  <p:tag name="KSO_WM_TAG_VERSION" val="1.0"/>
  <p:tag name="KSO_WM_DIAGRAM_GROUP_CODE" val="n1-1"/>
  <p:tag name="KSO_WM_UNIT_NOCLEAR"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160819_3*n_h_h_f*1_2_1_1"/>
  <p:tag name="KSO_WM_TEMPLATE_CATEGORY" val="diagram"/>
  <p:tag name="KSO_WM_TEMPLATE_INDEX" val="160819"/>
  <p:tag name="KSO_WM_UNIT_LAYERLEVEL" val="1_1_1_1"/>
  <p:tag name="KSO_WM_TAG_VERSION" val="1.0"/>
  <p:tag name="KSO_WM_BEAUTIFY_FLAG" val="#wm#"/>
  <p:tag name="KSO_WM_UNIT_PRESET_TEXT" val="添加标题"/>
  <p:tag name="KSO_WM_UNIT_NOCLEAR" val="0"/>
  <p:tag name="KSO_WM_UNIT_VALUE" val="4"/>
  <p:tag name="KSO_WM_UNIT_TYPE" val="n_h_h_f"/>
  <p:tag name="KSO_WM_UNIT_INDEX" val="1_2_1_1"/>
  <p:tag name="KSO_WM_UNIT_TEXT_FILL_FORE_SCHEMECOLOR_INDEX" val="14"/>
  <p:tag name="KSO_WM_UNIT_TEXT_FILL_TYPE" val="1"/>
  <p:tag name="KSO_WM_UNIT_USESOURCEFORMAT_APPLY" val="1"/>
</p:tagLst>
</file>

<file path=ppt/tags/tag3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3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19"/>
  <p:tag name="KSO_WM_UNIT_TYPE" val="n_h_h_i"/>
  <p:tag name="KSO_WM_UNIT_INDEX" val="1_2_1_1"/>
  <p:tag name="KSO_WM_UNIT_ID" val="diagram160819_3*n_h_h_i*1_2_1_1"/>
  <p:tag name="KSO_WM_UNIT_LAYERLEVEL" val="1_1_1_1"/>
  <p:tag name="KSO_WM_UNIT_HIGHLIGHT" val="0"/>
  <p:tag name="KSO_WM_UNIT_COMPATIBLE" val="0"/>
  <p:tag name="KSO_WM_BEAUTIFY_FLAG" val="#wm#"/>
  <p:tag name="KSO_WM_TAG_VERSION" val="1.0"/>
  <p:tag name="KSO_WM_DIAGRAM_GROUP_CODE" val="n1-1"/>
  <p:tag name="KSO_WM_UNIT_NOCLEAR"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3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160819_3*n_h_h_f*1_2_1_1"/>
  <p:tag name="KSO_WM_TEMPLATE_CATEGORY" val="diagram"/>
  <p:tag name="KSO_WM_TEMPLATE_INDEX" val="160819"/>
  <p:tag name="KSO_WM_UNIT_LAYERLEVEL" val="1_1_1_1"/>
  <p:tag name="KSO_WM_TAG_VERSION" val="1.0"/>
  <p:tag name="KSO_WM_BEAUTIFY_FLAG" val="#wm#"/>
  <p:tag name="KSO_WM_UNIT_PRESET_TEXT" val="添加标题"/>
  <p:tag name="KSO_WM_UNIT_NOCLEAR" val="0"/>
  <p:tag name="KSO_WM_UNIT_VALUE" val="4"/>
  <p:tag name="KSO_WM_UNIT_TYPE" val="n_h_h_f"/>
  <p:tag name="KSO_WM_UNIT_INDEX" val="1_2_1_1"/>
  <p:tag name="KSO_WM_UNIT_TEXT_FILL_FORE_SCHEMECOLOR_INDEX" val="14"/>
  <p:tag name="KSO_WM_UNIT_TEXT_FILL_TYPE" val="1"/>
  <p:tag name="KSO_WM_UNIT_USESOURCEFORMAT_APPLY" val="1"/>
</p:tagLst>
</file>

<file path=ppt/tags/tag3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3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3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37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377.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7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7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380.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8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82.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83.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8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3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389.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3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9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39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392.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39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3"/>
  <p:tag name="KSO_WM_UNIT_HIGHLIGHT" val="0"/>
  <p:tag name="KSO_WM_UNIT_COMPATIBLE" val="0"/>
  <p:tag name="KSO_WM_UNIT_DIAGRAM_ISNUMVISUAL" val="0"/>
  <p:tag name="KSO_WM_UNIT_DIAGRAM_ISREFERUNIT" val="0"/>
  <p:tag name="KSO_WM_UNIT_TYPE" val="h_a"/>
  <p:tag name="KSO_WM_UNIT_INDEX" val="1_1"/>
  <p:tag name="KSO_WM_UNIT_ID" val="custom20222207_9*h_a*1_1"/>
  <p:tag name="KSO_WM_TEMPLATE_CATEGORY" val="custom"/>
  <p:tag name="KSO_WM_TEMPLATE_INDEX" val="20222207"/>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862327602baf400d81d547b70e605e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
  <p:tag name="KSO_WM_UNIT_TEXT_FILL_FORE_SCHEMECOLOR_INDEX" val="13"/>
  <p:tag name="KSO_WM_UNIT_TEXT_FILL_TYPE" val="1"/>
</p:tagLst>
</file>

<file path=ppt/tags/tag39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395.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39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39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39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00.xml><?xml version="1.0" encoding="utf-8"?>
<p:tagLst xmlns:a="http://schemas.openxmlformats.org/drawingml/2006/main" xmlns:r="http://schemas.openxmlformats.org/officeDocument/2006/relationships" xmlns:p="http://schemas.openxmlformats.org/presentationml/2006/main">
  <p:tag name="KSO_WM_SLIDE_LAYOUT_INFO" val="{&quot;backgroundInfo&quot;:[{&quot;bottom&quot;:0,&quot;bottomAbs&quot;:false,&quot;left&quot;:0,&quot;leftAbs&quot;:false,&quot;right&quot;:0,&quot;rightAbs&quot;:false,&quot;top&quot;:0,&quot;topAbs&quot;:false,&quot;type&quot;:&quot;frame&quot;},{&quot;bottom&quot;:0,&quot;bottomAbs&quot;:false,&quot;left&quot;:0,&quot;leftAbs&quot;:false,&quot;right&quot;:0,&quot;rightAbs&quot;:false,&quot;top&quot;:0,&quot;topAbs&quot;:false,&quot;type&quot;:&quot;general&quot;}],&quot;id&quot;:&quot;2021-04-01T14:57:00&quot;,&quot;maxSize&quot;:{&quot;size1&quot;:37.799999999999997},&quot;minSize&quot;:{&quot;size1&quot;:26.699999999999999},&quot;normalSize&quot;:{&quot;size1&quot;:26.699999999999999},&quot;subLayout&quot;:[{&quot;id&quot;:&quot;2021-04-01T14:57:00&quot;,&quot;margin&quot;:{&quot;bottom&quot;:0,&quot;left&quot;:1.6929999589920044,&quot;right&quot;:1.6929999589920044,&quot;top&quot;:1.6929999589920044},&quot;type&quot;:0},{&quot;direction&quot;:1,&quot;id&quot;:&quot;2021-04-01T14:57:00&quot;,&quot;maxSize&quot;:{&quot;size1&quot;:32.5},&quot;minSize&quot;:{&quot;size1&quot;:32.5},&quot;normalSize&quot;:{&quot;size1&quot;:32.5},&quot;subLayout&quot;:[{&quot;id&quot;:&quot;2021-04-01T14:57:00&quot;,&quot;margin&quot;:{&quot;bottom&quot;:1.6929999589920044,&quot;left&quot;:1.6929999589920044,&quot;right&quot;:0,&quot;top&quot;:1.2699999809265137},&quot;maxSize&quot;:{&quot;size1&quot;:35.833739092066793},&quot;minSize&quot;:{&quot;size1&quot;:19.933739092066784},&quot;normalSize&quot;:{&quot;size1&quot;:19.933739092066784},&quot;subLayout&quot;:[{&quot;id&quot;:&quot;2021-04-01T14:57:00&quot;,&quot;margin&quot;:{&quot;bottom&quot;:0.046930205076932907,&quot;left&quot;:1.6929999589920044,&quot;right&quot;:0,&quot;top&quot;:1.2699999809265137},&quot;type&quot;:0},{&quot;id&quot;:&quot;2021-04-01T14:57:00&quot;,&quot;margin&quot;:{&quot;bottom&quot;:1.6929999589920044,&quot;left&quot;:1.6929999589920044,&quot;right&quot;:0,&quot;top&quot;:0.14886131882667542},&quot;type&quot;:0}],&quot;type&quot;:0},{&quot;direction&quot;:1,&quot;id&quot;:&quot;2021-04-01T14:57:00&quot;,&quot;maxSize&quot;:{&quot;size1&quot;:46.299999999999997},&quot;minSize&quot;:{&quot;size1&quot;:46.299999999999997},&quot;normalSize&quot;:{&quot;size1&quot;:46.299999999999997},&quot;subLayout&quot;:[{&quot;id&quot;:&quot;2021-04-01T14:57:00&quot;,&quot;margin&quot;:{&quot;bottom&quot;:1.6929999589920044,&quot;left&quot;:1.2699999809265137,&quot;right&quot;:0,&quot;top&quot;:1.2699999809265137},&quot;type&quot;:0},{&quot;id&quot;:&quot;2021-04-01T14:57:00&quot;,&quot;margin&quot;:{&quot;bottom&quot;:1.6929999589920044,&quot;left&quot;:1.2699999809265137,&quot;right&quot;:1.6929999589920044,&quot;top&quot;:1.2699999809265137},&quot;maxSize&quot;:{&quot;size1&quot;:35.833739092066793},&quot;minSize&quot;:{&quot;size1&quot;:19.933739092066784},&quot;normalSize&quot;:{&quot;size1&quot;:19.933739092066784},&quot;subLayout&quot;:[{&quot;id&quot;:&quot;2021-04-01T14:57:00&quot;,&quot;margin&quot;:{&quot;bottom&quot;:0.046930205076932907,&quot;left&quot;:1.2699999809265137,&quot;right&quot;:1.6929999589920044,&quot;top&quot;:1.2699999809265137},&quot;type&quot;:0},{&quot;id&quot;:&quot;2021-04-01T14:57:00&quot;,&quot;margin&quot;:{&quot;bottom&quot;:1.6929999589920044,&quot;left&quot;:1.2699999809265137,&quot;right&quot;:1.6929999589920044,&quot;top&quot;:0.14886131882667542},&quot;type&quot;:0}],&quot;type&quot;:0}],&quot;type&quot;:0}],&quot;type&quot;:0}],&quot;type&quot;:0}"/>
  <p:tag name="KSO_WM_SLIDE_BACKGROUND" val="[&quot;frame&quot;,&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0e07daf2e53b70be3e9e"/>
  <p:tag name="KSO_WM_CHIP_FILLPROP" val="[[{&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features&quot;:[&quot;collage&quot;],&quot;support_big_font&quot;:false,&quot;fill_id&quot;:&quot;95680f639ac240e386bf4ea4fca82e22&quot;,&quot;fill_align&quot;:&quot;lm&quot;,&quot;chip_types&quot;:[&quot;picture&quot;]},{&quot;text_align&quot;:&quot;lm&quot;,&quot;text_direction&quot;:&quot;horizontal&quot;,&quot;support_features&quot;:[&quot;collage&quot;],&quot;support_big_font&quot;:false,&quot;fill_id&quot;:&quot;1ab86d1f43664a54a1ef94eed47f3c0c&quot;,&quot;fill_align&quot;:&quot;lm&quot;,&quot;chip_types&quot;:[&quot;picture&quot;]},{&quot;text_align&quot;:&quot;lm&quot;,&quot;text_direction&quot;:&quot;horizontal&quot;,&quot;support_features&quot;:[&quot;collage&quot;],&quot;support_big_font&quot;:false,&quot;fill_id&quot;:&quot;1c30913a0b9a425a8c19893c6e07218a&quot;,&quot;fill_align&quot;:&quot;lm&quot;,&quot;chip_types&quot;:[&quot;picture&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text&quot;]},{&quot;text_align&quot;:&quot;lm&quot;,&quot;text_direction&quot;:&quot;horizontal&quot;,&quot;support_big_font&quot;:false,&quot;fill_id&quot;:&quot;1ab86d1f43664a54a1ef94eed47f3c0c&quot;,&quot;fill_align&quot;:&quot;lm&quot;,&quot;chip_types&quot;:[&quot;picture&quot;]},{&quot;text_align&quot;:&quot;lm&quot;,&quot;text_direction&quot;:&quot;horizontal&quot;,&quot;support_big_font&quot;:false,&quot;fill_id&quot;:&quot;1c30913a0b9a425a8c19893c6e07218a&quot;,&quot;fill_align&quot;:&quot;lm&quot;,&quot;chip_types&quot;:[&quot;text&quot;]}],[{&quot;text_align&quot;:&quot;lm&quot;,&quot;text_direction&quot;:&quot;horizontal&quot;,&quot;support_big_font&quot;:false,&quot;fill_id&quot;:&quot;2e5bad82760744449b27148ecb740582&quot;,&quot;fill_align&quot;:&quot;lm&quot;,&quot;chip_types&quot;:[&quot;header&quot;]},{&quot;text_align&quot;:&quot;lm&quot;,&quot;text_direction&quot;:&quot;horizontal&quot;,&quot;support_big_font&quot;:false,&quot;fill_id&quot;:&quot;95680f639ac240e386bf4ea4fca82e22&quot;,&quot;fill_align&quot;:&quot;lm&quot;,&quot;chip_types&quot;:[&quot;pictext&quot;]},{&quot;text_align&quot;:&quot;lm&quot;,&quot;text_direction&quot;:&quot;horizontal&quot;,&quot;support_big_font&quot;:false,&quot;fill_id&quot;:&quot;1ab86d1f43664a54a1ef94eed47f3c0c&quot;,&quot;fill_align&quot;:&quot;lm&quot;,&quot;chip_types&quot;:[&quot;text&quot;]},{&quot;text_align&quot;:&quot;lm&quot;,&quot;text_direction&quot;:&quot;horizontal&quot;,&quot;support_big_font&quot;:false,&quot;fill_id&quot;:&quot;1c30913a0b9a425a8c19893c6e07218a&quot;,&quot;fill_align&quot;:&quot;lm&quot;,&quot;chip_types&quot;:[&quot;text&quot;]}]]"/>
  <p:tag name="KSO_WM_SLIDE_ID" val="custom20222207_9"/>
  <p:tag name="KSO_WM_TEMPLATE_SUBCATEGORY" val="21"/>
  <p:tag name="KSO_WM_TEMPLATE_MASTER_TYPE" val="0"/>
  <p:tag name="KSO_WM_TEMPLATE_COLOR_TYPE" val="1"/>
  <p:tag name="KSO_WM_SLIDE_TYPE" val="text"/>
  <p:tag name="KSO_WM_SLIDE_SUBTYPE" val="picTxt"/>
  <p:tag name="KSO_WM_SLIDE_ITEM_CNT" val="0"/>
  <p:tag name="KSO_WM_SLIDE_INDEX" val="9"/>
  <p:tag name="KSO_WM_SLIDE_SIZE" val="863.954*264.702"/>
  <p:tag name="KSO_WM_SLIDE_POSITION" val="48*227.301"/>
  <p:tag name="KSO_WM_TAG_VERSION" val="1.0"/>
  <p:tag name="KSO_WM_BEAUTIFY_FLAG" val="#wm#"/>
  <p:tag name="KSO_WM_TEMPLATE_CATEGORY" val="custom"/>
  <p:tag name="KSO_WM_TEMPLATE_INDEX" val="20222207"/>
  <p:tag name="KSO_WM_SLIDE_LAYOUT" val="a_d_h"/>
  <p:tag name="KSO_WM_SLIDE_LAYOUT_CNT" val="1_1_2"/>
  <p:tag name="KSO_WM_CHIP_DECFILLPROP" val="[]"/>
  <p:tag name="KSO_WM_CHIP_GROUPID" val="5edb37e55860357932c566f9"/>
  <p:tag name="KSO_WM_SLIDE_BK_DARK_LIGHT" val="2"/>
  <p:tag name="KSO_WM_SLIDE_BACKGROUND_TYPE" val="frame"/>
  <p:tag name="KSO_WM_SLIDE_SUPPORT_FEATURE_TYPE" val="0"/>
  <p:tag name="KSO_WM_TEMPLATE_ASSEMBLE_XID" val="62440976d933a459e555c80c"/>
  <p:tag name="KSO_WM_TEMPLATE_ASSEMBLE_GROUPID" val="62440976d933a459e555c80c"/>
  <p:tag name="KSO_WM_CHIP_COLORING" val="2"/>
</p:tagLst>
</file>

<file path=ppt/tags/tag401.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62c"/>
  <p:tag name="KSO_WM_UNIT_DEC_AREA_ID" val="894d0a875801498e84856746fd0fa3bd"/>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42f066845d574fe7af1019fbb25319e2"/>
  <p:tag name="KSO_WM_SLIDE_BACKGROUND_TYPE" val="frame"/>
</p:tagLst>
</file>

<file path=ppt/tags/tag40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custom20222207_9*i*1"/>
  <p:tag name="KSO_WM_UNIT_LAYERLEVEL" val="1"/>
  <p:tag name="KSO_WM_TAG_VERSION" val="1.0"/>
  <p:tag name="KSO_WM_BEAUTIFY_FLAG" val="#wm#"/>
  <p:tag name="KSO_WM_UNIT_BK_DARK_LIGHT" val="2"/>
  <p:tag name="KSO_WM_UNIT_SUBTYPE" val="h"/>
  <p:tag name="KSO_WM_UNIT_TYPE" val="i"/>
  <p:tag name="KSO_WM_UNIT_INDEX" val="1"/>
  <p:tag name="KSO_WM_TEMPLATE_CATEGORY" val="custom"/>
  <p:tag name="KSO_WM_TEMPLATE_INDEX" val="20222207"/>
  <p:tag name="KSO_WM_CHIP_GROUPID" val="61837e08a6a891b1f9db06c4"/>
  <p:tag name="KSO_WM_CHIP_XID" val="618b7c5318adb49c6c1f29b3"/>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 name="KSO_WM_UNIT_VALUE" val="1150"/>
</p:tagLst>
</file>

<file path=ppt/tags/tag403.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ustom"/>
  <p:tag name="KSO_WM_TEMPLATE_INDEX" val="20222207"/>
  <p:tag name="KSO_WM_UNIT_TYPE" val="i"/>
  <p:tag name="KSO_WM_UNIT_INDEX" val="1"/>
  <p:tag name="KSO_WM_UNIT_ID" val="custom20222207_9*i*1"/>
  <p:tag name="KSO_WM_BEAUTIFY_FLAG" val="#wm#"/>
  <p:tag name="KSO_WM_TAG_VERSION" val="1.0"/>
  <p:tag name="KSO_WM_CHIP_GROUPID" val="6233f43f5f534a53ceb16e2a"/>
  <p:tag name="KSO_WM_CHIP_XID" val="623986e20134f08651a295ef"/>
  <p:tag name="KSO_WM_UNIT_DEC_AREA_ID" val="f8a2baab641c48cab81b008b04b6bb6f"/>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014c7701f35d4c808d0e5e1a0af7a59d"/>
  <p:tag name="KSO_WM_SLIDE_BACKGROUND_TYPE" val="frame"/>
</p:tagLst>
</file>

<file path=ppt/tags/tag404.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custom20222207_9*h_f*1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1eea70c7a4264be4bec006fb5c79e95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7e7cc861f73643348bbe330b385ebd23"/>
  <p:tag name="KSO_WM_UNIT_TEXT_FILL_FORE_SCHEMECOLOR_INDEX_BRIGHTNESS" val="0.25"/>
  <p:tag name="KSO_WM_UNIT_TEXT_FILL_FORE_SCHEMECOLOR_INDEX" val="13"/>
  <p:tag name="KSO_WM_UNIT_TEXT_FILL_TYPE" val="1"/>
</p:tagLst>
</file>

<file path=ppt/tags/tag405.xml><?xml version="1.0" encoding="utf-8"?>
<p:tagLst xmlns:a="http://schemas.openxmlformats.org/drawingml/2006/main" xmlns:r="http://schemas.openxmlformats.org/officeDocument/2006/relationships" xmlns:p="http://schemas.openxmlformats.org/presentationml/2006/main">
  <p:tag name="KSO_WM_UNIT_VALUE" val="1100*931"/>
  <p:tag name="KSO_WM_UNIT_HIGHLIGHT" val="0"/>
  <p:tag name="KSO_WM_UNIT_COMPATIBLE" val="0"/>
  <p:tag name="KSO_WM_UNIT_DIAGRAM_ISNUMVISUAL" val="0"/>
  <p:tag name="KSO_WM_UNIT_DIAGRAM_ISREFERUNIT" val="0"/>
  <p:tag name="KSO_WM_UNIT_TYPE" val="d"/>
  <p:tag name="KSO_WM_UNIT_INDEX" val="1"/>
  <p:tag name="KSO_WM_UNIT_ID" val="custom20222207_9*d*1"/>
  <p:tag name="KSO_WM_TEMPLATE_CATEGORY" val="custom"/>
  <p:tag name="KSO_WM_TEMPLATE_INDEX" val="20222207"/>
  <p:tag name="KSO_WM_UNIT_LAYERLEVEL" val="1"/>
  <p:tag name="KSO_WM_TAG_VERSION" val="1.0"/>
  <p:tag name="KSO_WM_BEAUTIFY_FLAG" val="#wm#"/>
  <p:tag name="KSO_WM_CHIP_GROUPID" val="5e7310da9a230a26b9e88a19"/>
  <p:tag name="KSO_WM_CHIP_XID" val="5e7310da9a230a26b9e88a1a"/>
  <p:tag name="KSO_WM_UNIT_DEC_AREA_ID" val="262654af73f54c28b88e652e7cce47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450a2a2ca4614227821581176a949572"/>
  <p:tag name="KSO_WM_UNIT_PLACING_PICTURE" val="450a2a2ca4614227821581176a949572"/>
</p:tagLst>
</file>

<file path=ppt/tags/tag406.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h_f"/>
  <p:tag name="KSO_WM_UNIT_INDEX" val="2_1"/>
  <p:tag name="KSO_WM_UNIT_ID" val="custom20222207_9*h_f*2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04"/>
  <p:tag name="KSO_WM_UNIT_SHOW_EDIT_AREA_INDICATION" val="1"/>
  <p:tag name="KSO_WM_CHIP_GROUPID" val="5e6b05b36848fb12bee65ad8"/>
  <p:tag name="KSO_WM_CHIP_XID" val="5e6b05b36848fb12bee65ada"/>
  <p:tag name="KSO_WM_UNIT_DEC_AREA_ID" val="3a32229207f5427caeb5b58fd13b44c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e7ed8a6ce3bf4ff891ad5ce1a092c369"/>
  <p:tag name="KSO_WM_UNIT_TEXT_FILL_FORE_SCHEMECOLOR_INDEX_BRIGHTNESS" val="0.25"/>
  <p:tag name="KSO_WM_UNIT_TEXT_FILL_FORE_SCHEMECOLOR_INDEX" val="13"/>
  <p:tag name="KSO_WM_UNIT_TEXT_FILL_TYPE" val="1"/>
</p:tagLst>
</file>

<file path=ppt/tags/tag40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40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_BRIGHTNESS" val="0"/>
  <p:tag name="KSO_WM_UNIT_FILL_FORE_SCHEMECOLOR_INDEX" val="6"/>
  <p:tag name="KSO_WM_UNIT_FILL_TYPE" val="1"/>
  <p:tag name="KSO_WM_UNIT_SHADOW_SCHEMECOLOR_INDEX_BRIGHTNESS" val="-0.2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40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3"/>
  <p:tag name="KSO_WM_UNIT_LAYERLEVEL" val="1_1_1"/>
  <p:tag name="KSO_WM_UNIT_HIGHLIGHT" val="0"/>
  <p:tag name="KSO_WM_UNIT_COMPATIBLE" val="0"/>
  <p:tag name="KSO_WM_UNIT_ISCONTENTSTITLE" val="0"/>
  <p:tag name="KSO_WM_UNIT_NOCLEAR" val="0"/>
  <p:tag name="KSO_WM_UNIT_DIAGRAM_ISNUMVISUAL" val="0"/>
  <p:tag name="KSO_WM_UNIT_DIAGRAM_ISREFERUNIT" val="0"/>
  <p:tag name="KSO_WM_DIAGRAM_GROUP_CODE" val="l1-1"/>
  <p:tag name="KSO_WM_UNIT_TYPE" val="l_h_i"/>
  <p:tag name="KSO_WM_UNIT_INDEX" val="1_2_3"/>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4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9351_7*i*1"/>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4f58aa8a506c4fe5bd375c8d2cb9b7a7"/>
  <p:tag name="KSO_WM_UNIT_DECORATE_INFO" val="{&quot;DecorateInfoH&quot;:{&quot;IsAbs&quot;:true},&quot;DecorateInfoW&quot;:{&quot;IsAbs&quot;:false},&quot;DecorateInfoX&quot;:{&quot;IsAbs&quot;:true,&quot;Pos&quot;:1},&quot;DecorateInfoY&quot;:{&quot;IsAbs&quot;:true,&quot;Pos&quot;:2},&quot;ReferentInfo&quot;:{&quot;Id&quot;:&quot;8f81b9b90aa848c181082b99bfe03f8a&quot;,&quot;X&quot;:{&quot;Pos&quot;:1},&quot;Y&quot;:{&quot;Pos&quot;:0}}}"/>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4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09351_7*i*2"/>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8500b86ee492432b8511096df519941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0"/>
</p:tagLst>
</file>

<file path=ppt/tags/tag4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09351_7*i*3"/>
  <p:tag name="KSO_WM_TEMPLATE_CATEGORY" val="custom"/>
  <p:tag name="KSO_WM_TEMPLATE_INDEX" val="20209351"/>
  <p:tag name="KSO_WM_UNIT_LAYERLEVEL" val="1"/>
  <p:tag name="KSO_WM_TAG_VERSION" val="1.0"/>
  <p:tag name="KSO_WM_BEAUTIFY_FLAG" val="#wm#"/>
  <p:tag name="KSO_WM_UNIT_BLOCK" val="0"/>
  <p:tag name="KSO_WM_UNIT_SM_LIMIT_TYPE" val="3"/>
  <p:tag name="KSO_WM_UNIT_DEC_AREA_ID" val="1732a1286665434798f5d28df380d648"/>
  <p:tag name="KSO_WM_UNIT_DECORATE_INFO" val="{&quot;DecorateInfoH&quot;:{&quot;IsAbs&quot;:true},&quot;DecorateInfoW&quot;:{&quot;IsAbs&quot;:false},&quot;DecorateInfoX&quot;:{&quot;IsAbs&quot;:true,&quot;Pos&quot;:1},&quot;DecorateInfoY&quot;:{&quot;IsAbs&quot;:true,&quot;Pos&quot;:0},&quot;ReferentInfo&quot;:{&quot;Id&quot;:&quot;8f81b9b90aa848c181082b99bfe03f8a&quot;,&quot;X&quot;:{&quot;Pos&quot;:1},&quot;Y&quot;:{&quot;Pos&quot;:2}}}"/>
  <p:tag name="KSO_WM_CHIP_GROUPID" val="5ebe442e0ac41c4a0a525625"/>
  <p:tag name="KSO_WM_CHIP_XID" val="5ebe442e0ac41c4a0a525626"/>
  <p:tag name="KSO_WM_ASSEMBLE_CHIP_INDEX" val="9aca53b93f2446aea92d8884f1b14f69"/>
  <p:tag name="KSO_WM_UNIT_LINE_FORE_SCHEMECOLOR_INDEX_BRIGHTNESS" val="0"/>
  <p:tag name="KSO_WM_UNIT_LINE_FORE_SCHEMECOLOR_INDEX" val="5"/>
  <p:tag name="KSO_WM_UNIT_LINE_FILL_TYPE" val="2"/>
</p:tagLst>
</file>

<file path=ppt/tags/tag4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custom20209351_7*a*1"/>
  <p:tag name="KSO_WM_TEMPLATE_CATEGORY" val="custom"/>
  <p:tag name="KSO_WM_TEMPLATE_INDEX" val="20209351"/>
  <p:tag name="KSO_WM_UNIT_LAYERLEVEL" val="1"/>
  <p:tag name="KSO_WM_TAG_VERSION" val="1.0"/>
  <p:tag name="KSO_WM_BEAUTIFY_FLAG" val="#wm#"/>
  <p:tag name="KSO_WM_UNIT_PRESET_TEXT" val="单击此处添加标题"/>
  <p:tag name="KSO_WM_UNIT_DEFAULT_FONT" val="36;54;4"/>
  <p:tag name="KSO_WM_UNIT_BLOCK" val="0"/>
  <p:tag name="KSO_WM_UNIT_DEC_AREA_ID" val="5b9492d6385e46aa9c7f39f226922a0e"/>
  <p:tag name="KSO_WM_CHIP_GROUPID" val="5ebe442e0ac41c4a0a525625"/>
  <p:tag name="KSO_WM_CHIP_XID" val="5ebe442e0ac41c4a0a525626"/>
  <p:tag name="KSO_WM_ASSEMBLE_CHIP_INDEX" val="9aca53b93f2446aea92d8884f1b14f69"/>
  <p:tag name="KSO_WM_UNIT_TEXT_FILL_FORE_SCHEMECOLOR_INDEX_BRIGHTNESS" val="0.15"/>
  <p:tag name="KSO_WM_UNIT_TEXT_FILL_FORE_SCHEMECOLOR_INDEX" val="13"/>
  <p:tag name="KSO_WM_UNIT_TEXT_FILL_TYPE" val="1"/>
</p:tagLst>
</file>

<file path=ppt/tags/tag4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22207"/>
  <p:tag name="KSO_WM_SLIDE_ID" val="custom20222207_7"/>
  <p:tag name="KSO_WM_TEMPLATE_SUBCATEGORY" val="21"/>
  <p:tag name="KSO_WM_TEMPLATE_MASTER_TYPE" val="1"/>
  <p:tag name="KSO_WM_TEMPLATE_COLOR_TYPE" val="1"/>
  <p:tag name="KSO_WM_SLIDE_ITEM_CNT" val="0"/>
  <p:tag name="KSO_WM_SLIDE_INDEX" val="7"/>
  <p:tag name="KSO_WM_TAG_VERSION" val="1.0"/>
  <p:tag name="KSO_WM_CHIP_INFOS" val="{&quot;type&quot;:0,&quot;layout_type&quot;:&quot;1_NF_C_2&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sectionTitle&quot;],&quot;useType&quot;:[&quot;ppt&quot;]}"/>
  <p:tag name="KSO_WM_CHIP_FILLPROP" val="[[{&quot;text_align&quot;:&quot;lm&quot;,&quot;text_direction&quot;:&quot;horizontal&quot;,&quot;support_big_font&quot;:false,&quot;picture_toward&quot;:0,&quot;picture_dockside&quot;:[],&quot;fill_id&quot;:&quot;6a207adb2ada4173be4a5d0b23402037&quot;,&quot;fill_align&quot;:&quot;lm&quot;,&quot;chip_types&quot;:[&quot;header&quot;,&quot;wordpuzzle&quot;]}],[{&quot;text_align&quot;:&quot;cm&quot;,&quot;text_direction&quot;:&quot;horizontal&quot;,&quot;support_big_font&quot;:false,&quot;picture_toward&quot;:0,&quot;picture_dockside&quot;:[],&quot;fill_id&quot;:&quot;6a207adb2ada4173be4a5d0b23402037&quot;,&quot;fill_align&quot;:&quot;cm&quot;,&quot;chip_types&quot;:[&quot;header&quot;,&quot;wordpuzzle&quot;]}]]"/>
  <p:tag name="KSO_WM_CHIP_DECFILLPROP" val="[]"/>
  <p:tag name="KSO_WM_SLIDE_LAYOUT" val="a_e_f"/>
  <p:tag name="KSO_WM_SLIDE_LAYOUT_CNT" val="1_1_1"/>
  <p:tag name="KSO_WM_CHIP_XID" val="613097d1c37455bdf62aa2d1"/>
  <p:tag name="KSO_WM_CHIP_GROUPID" val="613097d1c37455bdf62aa2d0"/>
  <p:tag name="KSO_WM_SLIDE_LAYOUT_INFO" val="{&quot;id&quot;:&quot;2022-03-30T15:40:50&quot;,&quot;margin&quot;:{&quot;bottom&quot;:4.8698616027832031,&quot;left&quot;:5.9813475608825684,&quot;right&quot;:5.9813475608825684,&quot;top&quot;:4.8698258399963379},&quot;type&quot;:0}"/>
  <p:tag name="KSO_WM_SLIDE_BK_DARK_LIGHT" val="2"/>
  <p:tag name="KSO_WM_SLIDE_BACKGROUND_TYPE" val="general"/>
  <p:tag name="KSO_WM_SLIDE_SUPPORT_FEATURE_TYPE" val="0"/>
  <p:tag name="KSO_WM_SLIDE_TYPE" val="sectionTitle"/>
  <p:tag name="KSO_WM_CHIP_COLORING" val="2"/>
  <p:tag name="KSO_WM_SLIDE_SUBTYPE" val="pureTxt"/>
  <p:tag name="KSO_WM_TEMPLATE_ASSEMBLE_XID" val="6244097fd933a459e555c8a2"/>
  <p:tag name="KSO_WM_TEMPLATE_ASSEMBLE_GROUPID" val="6244097fd933a459e555c8a2"/>
</p:tagLst>
</file>

<file path=ppt/tags/tag416.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添加正文，文字是您思想的提炼，为了演示发布的良好效果，请言简意赅地阐述您的观点。"/>
  <p:tag name="KSO_WM_UNIT_NOCLEAR" val="0"/>
  <p:tag name="KSO_WM_UNIT_VALUE" val="74"/>
  <p:tag name="KSO_WM_UNIT_HIGHLIGHT" val="0"/>
  <p:tag name="KSO_WM_UNIT_COMPATIBLE" val="0"/>
  <p:tag name="KSO_WM_UNIT_DIAGRAM_ISNUMVISUAL" val="0"/>
  <p:tag name="KSO_WM_UNIT_DIAGRAM_ISREFERUNIT" val="0"/>
  <p:tag name="KSO_WM_UNIT_TYPE" val="f"/>
  <p:tag name="KSO_WM_UNIT_INDEX" val="1"/>
  <p:tag name="KSO_WM_UNIT_ID" val="custom20222207_7*f*1"/>
  <p:tag name="KSO_WM_TEMPLATE_CATEGORY" val="custom"/>
  <p:tag name="KSO_WM_TEMPLATE_INDEX" val="20222207"/>
  <p:tag name="KSO_WM_UNIT_LAYERLEVEL" val="1"/>
  <p:tag name="KSO_WM_TAG_VERSION" val="1.0"/>
  <p:tag name="KSO_WM_BEAUTIFY_FLAG" val="#wm#"/>
  <p:tag name="KSO_WM_UNIT_DEFAULT_FONT" val="14;14;2"/>
  <p:tag name="KSO_WM_UNIT_BLOCK" val="0"/>
  <p:tag name="KSO_WM_UNIT_DEC_AREA_ID" val="12d1fe570c1d403991c178a0b2cae095"/>
  <p:tag name="KSO_WM_CHIP_GROUPID" val="61849109a6a891b1f9dbb830"/>
  <p:tag name="KSO_WM_CHIP_XID" val="61849109a6a891b1f9dbb82d"/>
  <p:tag name="KSO_WM_CHIP_FILLAREA_FILL_RULE" val="{&quot;fill_align&quot;:&quot;cm&quot;,&quot;fill_mode&quot;:&quot;adaptive&quot;,&quot;sacle_strategy&quot;:&quot;smart&quot;}"/>
  <p:tag name="KSO_WM_ASSEMBLE_CHIP_INDEX" val="a3d76cfd1e89429eb04bf804ed8fc362"/>
  <p:tag name="KSO_WM_UNIT_TEXT_FILL_FORE_SCHEMECOLOR_INDEX_BRIGHTNESS" val="0.5"/>
  <p:tag name="KSO_WM_UNIT_TEXT_FILL_FORE_SCHEMECOLOR_INDEX" val="13"/>
  <p:tag name="KSO_WM_UNIT_TEXT_FILL_TYPE" val="1"/>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4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07"/>
  <p:tag name="KSO_WM_TAG_VERSION" val="1.0"/>
  <p:tag name="KSO_WM_BEAUTIFY_FLAG" val="#wm#"/>
  <p:tag name="KSO_WM_UNIT_ID" val="diagram160007_3*l_h_i*1_2_1"/>
  <p:tag name="KSO_WM_UNIT_LAYERLEVEL" val="1_1_1"/>
  <p:tag name="KSO_WM_UNIT_HIGHLIGHT" val="0"/>
  <p:tag name="KSO_WM_UNIT_COMPATIBLE" val="0"/>
  <p:tag name="KSO_WM_UNIT_NOCLEAR" val="0"/>
  <p:tag name="KSO_WM_UNIT_DIAGRAM_ISNUMVISUAL" val="0"/>
  <p:tag name="KSO_WM_UNIT_DIAGRAM_ISREFERUNIT" val="0"/>
  <p:tag name="KSO_WM_DIAGRAM_GROUP_CODE" val="l1-1"/>
  <p:tag name="KSO_WM_UNIT_TYPE" val="l_h_i"/>
  <p:tag name="KSO_WM_UNIT_INDEX" val="1_2_1"/>
  <p:tag name="KSO_WM_UNIT_FILL_FORE_SCHEMECOLOR_INDEX_BRIGHTNESS" val="0.8"/>
  <p:tag name="KSO_WM_UNIT_FILL_FORE_SCHEMECOLOR_INDEX" val="6"/>
  <p:tag name="KSO_WM_UNIT_FILL_TYPE" val="1"/>
  <p:tag name="KSO_WM_UNIT_SHADOW_SCHEMECOLOR_INDEX_BRIGHTNESS" val="-0.25"/>
  <p:tag name="KSO_WM_UNIT_SHADOW_SCHEMECOLOR_INDEX" val="5"/>
  <p:tag name="KSO_WM_UNIT_TEXT_FILL_FORE_SCHEMECOLOR_INDEX_BRIGHTNESS" val="0"/>
  <p:tag name="KSO_WM_UNIT_TEXT_FILL_FORE_SCHEMECOLOR_INDEX" val="13"/>
  <p:tag name="KSO_WM_UNIT_TEXT_FILL_TYPE" val="1"/>
  <p:tag name="KSO_WM_UNIT_USESOURCEFORMAT_APPLY" val="1"/>
</p:tagLst>
</file>

<file path=ppt/tags/tag4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160007_3*l_h_f*1_2_1"/>
  <p:tag name="KSO_WM_TEMPLATE_CATEGORY" val="diagram"/>
  <p:tag name="KSO_WM_TEMPLATE_INDEX" val="160007"/>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单击此处添加文本具体内容"/>
  <p:tag name="KSO_WM_UNIT_TEXT_FILL_FORE_SCHEMECOLOR_INDEX_BRIGHTNESS" val="0"/>
  <p:tag name="KSO_WM_UNIT_TEXT_FILL_FORE_SCHEMECOLOR_INDEX" val="13"/>
  <p:tag name="KSO_WM_UNIT_TEXT_FILL_TYPE" val="1"/>
  <p:tag name="KSO_WM_UNIT_USESOURCEFORMAT_APPLY" val="1"/>
</p:tagLst>
</file>

<file path=ppt/tags/tag4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4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19"/>
  <p:tag name="KSO_WM_UNIT_TYPE" val="n_h_h_i"/>
  <p:tag name="KSO_WM_UNIT_INDEX" val="1_2_1_1"/>
  <p:tag name="KSO_WM_UNIT_ID" val="diagram160819_3*n_h_h_i*1_2_1_1"/>
  <p:tag name="KSO_WM_UNIT_LAYERLEVEL" val="1_1_1_1"/>
  <p:tag name="KSO_WM_UNIT_HIGHLIGHT" val="0"/>
  <p:tag name="KSO_WM_UNIT_COMPATIBLE" val="0"/>
  <p:tag name="KSO_WM_BEAUTIFY_FLAG" val="#wm#"/>
  <p:tag name="KSO_WM_TAG_VERSION" val="1.0"/>
  <p:tag name="KSO_WM_DIAGRAM_GROUP_CODE" val="n1-1"/>
  <p:tag name="KSO_WM_UNIT_NOCLEAR"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4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160819_3*n_h_h_f*1_2_1_1"/>
  <p:tag name="KSO_WM_TEMPLATE_CATEGORY" val="diagram"/>
  <p:tag name="KSO_WM_TEMPLATE_INDEX" val="160819"/>
  <p:tag name="KSO_WM_UNIT_LAYERLEVEL" val="1_1_1_1"/>
  <p:tag name="KSO_WM_TAG_VERSION" val="1.0"/>
  <p:tag name="KSO_WM_BEAUTIFY_FLAG" val="#wm#"/>
  <p:tag name="KSO_WM_UNIT_PRESET_TEXT" val="添加标题"/>
  <p:tag name="KSO_WM_UNIT_NOCLEAR" val="0"/>
  <p:tag name="KSO_WM_UNIT_VALUE" val="4"/>
  <p:tag name="KSO_WM_UNIT_TYPE" val="n_h_h_f"/>
  <p:tag name="KSO_WM_UNIT_INDEX" val="1_2_1_1"/>
  <p:tag name="KSO_WM_UNIT_TEXT_FILL_FORE_SCHEMECOLOR_INDEX" val="14"/>
  <p:tag name="KSO_WM_UNIT_TEXT_FILL_TYPE" val="1"/>
  <p:tag name="KSO_WM_UNIT_USESOURCEFORMAT_APPLY" val="1"/>
</p:tagLst>
</file>

<file path=ppt/tags/tag42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custom20222207_19*a*1"/>
  <p:tag name="KSO_WM_TEMPLATE_CATEGORY" val="custom"/>
  <p:tag name="KSO_WM_TEMPLATE_INDEX" val="20222207"/>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7f65ce53c0144db681ec7d4add45f65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6012b139d304ce9afefcd8ce91a0d77"/>
  <p:tag name="KSO_WM_UNIT_TEXT_FILL_FORE_SCHEMECOLOR_INDEX_BRIGHTNESS" val="0"/>
  <p:tag name="KSO_WM_UNIT_TEXT_FILL_FORE_SCHEMECOLOR_INDEX" val="13"/>
  <p:tag name="KSO_WM_UNIT_TEXT_FILL_TYPE" val="1"/>
</p:tagLst>
</file>

<file path=ppt/tags/tag425.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
  <p:tag name="KSO_WM_UNIT_NOCLEAR" val="0"/>
  <p:tag name="KSO_WM_UNIT_HIGHLIGHT" val="0"/>
  <p:tag name="KSO_WM_UNIT_COMPATIBLE" val="0"/>
  <p:tag name="KSO_WM_UNIT_DIAGRAM_ISNUMVISUAL" val="0"/>
  <p:tag name="KSO_WM_UNIT_DIAGRAM_ISREFERUNIT" val="0"/>
  <p:tag name="KSO_WM_UNIT_TYPE" val="h_f"/>
  <p:tag name="KSO_WM_UNIT_INDEX" val="3_1"/>
  <p:tag name="KSO_WM_UNIT_ID" val="custom20222207_19*h_f*3_1"/>
  <p:tag name="KSO_WM_TEMPLATE_CATEGORY" val="custom"/>
  <p:tag name="KSO_WM_TEMPLATE_INDEX" val="20222207"/>
  <p:tag name="KSO_WM_UNIT_LAYERLEVEL" val="1_1"/>
  <p:tag name="KSO_WM_TAG_VERSION" val="1.0"/>
  <p:tag name="KSO_WM_BEAUTIFY_FLAG" val="#wm#"/>
  <p:tag name="KSO_WM_UNIT_SUBTYPE" val="a"/>
  <p:tag name="KSO_WM_UNIT_DEFAULT_FONT" val="14;20;2"/>
  <p:tag name="KSO_WM_UNIT_BLOCK" val="0"/>
  <p:tag name="KSO_WM_UNIT_VALUE" val="198"/>
  <p:tag name="KSO_WM_UNIT_SHOW_EDIT_AREA_INDICATION" val="1"/>
  <p:tag name="KSO_WM_CHIP_GROUPID" val="5e6b05b36848fb12bee65ad8"/>
  <p:tag name="KSO_WM_CHIP_XID" val="5e6b05b36848fb12bee65ada"/>
  <p:tag name="KSO_WM_UNIT_DEC_AREA_ID" val="b4db432ed30f4d6a9cfe8742c4e1bb6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867291eeb1b34593bacb0574b416712b"/>
  <p:tag name="KSO_WM_UNIT_TEXT_FILL_FORE_SCHEMECOLOR_INDEX_BRIGHTNESS" val="0.25"/>
  <p:tag name="KSO_WM_UNIT_TEXT_FILL_FORE_SCHEMECOLOR_INDEX" val="13"/>
  <p:tag name="KSO_WM_UNIT_TEXT_FILL_TYPE" val="1"/>
</p:tagLst>
</file>

<file path=ppt/tags/tag4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405"/>
</p:tagLst>
</file>

<file path=ppt/tags/tag4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19"/>
  <p:tag name="KSO_WM_UNIT_TYPE" val="n_h_h_i"/>
  <p:tag name="KSO_WM_UNIT_INDEX" val="1_2_1_1"/>
  <p:tag name="KSO_WM_UNIT_ID" val="diagram160819_3*n_h_h_i*1_2_1_1"/>
  <p:tag name="KSO_WM_UNIT_LAYERLEVEL" val="1_1_1_1"/>
  <p:tag name="KSO_WM_UNIT_HIGHLIGHT" val="0"/>
  <p:tag name="KSO_WM_UNIT_COMPATIBLE" val="0"/>
  <p:tag name="KSO_WM_BEAUTIFY_FLAG" val="#wm#"/>
  <p:tag name="KSO_WM_TAG_VERSION" val="1.0"/>
  <p:tag name="KSO_WM_DIAGRAM_GROUP_CODE" val="n1-1"/>
  <p:tag name="KSO_WM_UNIT_NOCLEAR"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UNIT_USESOURCEFORMAT_APPLY" val="1"/>
</p:tagLst>
</file>

<file path=ppt/tags/tag4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160819_3*n_h_h_f*1_2_1_1"/>
  <p:tag name="KSO_WM_TEMPLATE_CATEGORY" val="diagram"/>
  <p:tag name="KSO_WM_TEMPLATE_INDEX" val="160819"/>
  <p:tag name="KSO_WM_UNIT_LAYERLEVEL" val="1_1_1_1"/>
  <p:tag name="KSO_WM_TAG_VERSION" val="1.0"/>
  <p:tag name="KSO_WM_BEAUTIFY_FLAG" val="#wm#"/>
  <p:tag name="KSO_WM_UNIT_PRESET_TEXT" val="添加标题"/>
  <p:tag name="KSO_WM_UNIT_NOCLEAR" val="0"/>
  <p:tag name="KSO_WM_UNIT_VALUE" val="4"/>
  <p:tag name="KSO_WM_UNIT_TYPE" val="n_h_h_f"/>
  <p:tag name="KSO_WM_UNIT_INDEX" val="1_2_1_1"/>
  <p:tag name="KSO_WM_UNIT_TEXT_FILL_FORE_SCHEMECOLOR_INDEX" val="14"/>
  <p:tag name="KSO_WM_UNIT_TEXT_FILL_TYPE" val="1"/>
  <p:tag name="KSO_WM_UNIT_USESOURCEFORMAT_APPLY" val="1"/>
</p:tagLst>
</file>

<file path=ppt/tags/tag429.xml><?xml version="1.0" encoding="utf-8"?>
<p:tagLst xmlns:a="http://schemas.openxmlformats.org/drawingml/2006/main" xmlns:r="http://schemas.openxmlformats.org/officeDocument/2006/relationships" xmlns:p="http://schemas.openxmlformats.org/presentationml/2006/main">
  <p:tag name="KSO_WM_SLIDE_ID" val="custom20222207_1"/>
  <p:tag name="KSO_WM_TEMPLATE_SUBCATEGORY" val="21"/>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22207"/>
  <p:tag name="KSO_WM_SLIDE_LAYOUT" val="a_b_f"/>
  <p:tag name="KSO_WM_SLIDE_LAYOUT_CNT" val="1_1_2"/>
  <p:tag name="KSO_WM_CHIP_INFOS" val="{&quot;type&quot;:0,&quot;layout_type&quot;:&quot;1_NF_C_3&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useType&quot;:[&quot;ppt&quot;]}"/>
  <p:tag name="KSO_WM_CHIP_FILLPROP" val="[[{&quot;text_align&quot;:&quot;cm&quot;,&quot;text_direction&quot;:&quot;horizontal&quot;,&quot;support_big_font&quot;:false,&quot;picture_toward&quot;:0,&quot;picture_dockside&quot;:[],&quot;fill_id&quot;:&quot;96eefa8a9f884552bce8fe8b1f51256e&quot;,&quot;fill_align&quot;:&quot;cm&quot;,&quot;chip_types&quot;:[&quot;header&quot;,&quot;wordpuzzle&quot;]}]]"/>
  <p:tag name="KSO_WM_CHIP_DECFILLPROP" val="[]"/>
  <p:tag name="KSO_WM_CHIP_XID" val="6130962bc37455bdf62aa281"/>
  <p:tag name="KSO_WM_CHIP_GROUPID" val="6130962bc37455bdf62aa280"/>
  <p:tag name="KSO_WM_SLIDE_LAYOUT_INFO" val="{&quot;id&quot;:&quot;2022-03-30T15:40:58&quot;,&quot;margin&quot;:{&quot;bottom&quot;:4.8962640762329102,&quot;left&quot;:5.5209722518920898,&quot;right&quot;:5.5209722518920898,&quot;top&quot;:4.8979926109313965},&quot;type&quot;:0}"/>
  <p:tag name="KSO_WM_SLIDE_BK_DARK_LIGHT" val="2"/>
  <p:tag name="KSO_WM_SLIDE_BACKGROUND_TYPE" val="general"/>
  <p:tag name="KSO_WM_SLIDE_SUPPORT_FEATURE_TYPE" val="0"/>
  <p:tag name="KSO_WM_SLIDE_TYPE" val="title"/>
  <p:tag name="KSO_WM_TEMPLATE_MASTER_THUMB_INDEX" val="13"/>
  <p:tag name="KSO_WM_CHIP_COLORING" val="2"/>
  <p:tag name="KSO_WM_SLIDE_SUBTYPE" val="pureTxt"/>
  <p:tag name="KSO_WM_TEMPLATE_ASSEMBLE_XID" val="6244097fd933a459e555c816"/>
  <p:tag name="KSO_WM_TEMPLATE_ASSEMBLE_GROUPID" val="6244097fd933a459e555c816"/>
  <p:tag name="KSO_WM_TEMPLATE_THUMBS_INDEX" val="1、3、4、5、7、24"/>
</p:tagLst>
</file>

<file path=ppt/tags/tag4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4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党政风党史教育培训"/>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54;66;2"/>
  <p:tag name="KSO_WM_UNIT_BLOCK" val="0"/>
  <p:tag name="KSO_WM_UNIT_DEC_AREA_ID" val="ae502d50261448489961c940ed003f8d"/>
  <p:tag name="KSO_WM_CHIP_GROUPID" val="6184fc6504b8904ebc644dba"/>
  <p:tag name="KSO_WM_CHIP_XID" val="6184fc6504b8904ebc644db7"/>
  <p:tag name="KSO_WM_CHIP_FILLAREA_FILL_RULE" val="{&quot;fill_align&quot;:&quot;cm&quot;,&quot;fill_mode&quot;:&quot;adaptive&quot;,&quot;sacle_strategy&quot;:&quot;smart&quot;}"/>
  <p:tag name="KSO_WM_ASSEMBLE_CHIP_INDEX" val="149a4ae8e96c4922b0c1649e6b361052"/>
  <p:tag name="KSO_WM_UNIT_TEXT_FILL_FORE_SCHEMECOLOR_INDEX_BRIGHTNESS" val="0"/>
  <p:tag name="KSO_WM_UNIT_TEXT_FILL_FORE_SCHEMECOLOR_INDEX" val="5"/>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46.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4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4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9*i*1"/>
  <p:tag name="KSO_WM_BEAUTIFY_FLAG" val="#wm#"/>
  <p:tag name="KSO_WM_TAG_VERSION" val="1.0"/>
  <p:tag name="KSO_WM_CHIP_GROUPID" val="6233f43f5f534a53ceb16e2a"/>
  <p:tag name="KSO_WM_CHIP_XID" val="623986e20134f08651a29346"/>
  <p:tag name="KSO_WM_UNIT_DEC_AREA_ID" val="0484554479e044cebbafc5b34f3f1d87"/>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2701e323e5c4c9491820c49c65765fb"/>
</p:tagLst>
</file>

<file path=ppt/tags/tag57.xml><?xml version="1.0" encoding="utf-8"?>
<p:tagLst xmlns:a="http://schemas.openxmlformats.org/drawingml/2006/main" xmlns:r="http://schemas.openxmlformats.org/officeDocument/2006/relationships" xmlns:p="http://schemas.openxmlformats.org/presentationml/2006/main">
  <p:tag name="KSO_WM_UNIT_SUBTYPE" val="r"/>
  <p:tag name="KSO_WM_TEMPLATE_CATEGORY" val="chip"/>
  <p:tag name="KSO_WM_TEMPLATE_INDEX" val="20222207"/>
  <p:tag name="KSO_WM_UNIT_TYPE" val="i"/>
  <p:tag name="KSO_WM_UNIT_INDEX" val="1"/>
  <p:tag name="KSO_WM_UNIT_ID" val="chip20222207_21*i*1"/>
  <p:tag name="KSO_WM_BEAUTIFY_FLAG" val="#wm#"/>
  <p:tag name="KSO_WM_TAG_VERSION" val="1.0"/>
  <p:tag name="KSO_WM_CHIP_GROUPID" val="6233f43f5f534a53ceb16e2a"/>
  <p:tag name="KSO_WM_CHIP_XID" val="623986e20134f08651a29317"/>
  <p:tag name="KSO_WM_UNIT_DEC_AREA_ID" val="b183e4d9ee0540b0b4d66d00cde8f12d"/>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0a88cc8b41d547d9a5f3ee14bd8a8757"/>
</p:tagLst>
</file>

<file path=ppt/tags/tag5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20*i*1"/>
  <p:tag name="KSO_WM_BEAUTIFY_FLAG" val="#wm#"/>
  <p:tag name="KSO_WM_TAG_VERSION" val="1.0"/>
  <p:tag name="KSO_WM_CHIP_GROUPID" val="6233f43f5f534a53ceb16e2a"/>
  <p:tag name="KSO_WM_CHIP_XID" val="623986e20134f08651a29368"/>
  <p:tag name="KSO_WM_UNIT_DEC_AREA_ID" val="940688dcbfc7475da8f79ccf33b53885"/>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a98ca057f5834b97a7a0fa3535cc7aac"/>
</p:tagLst>
</file>

<file path=ppt/tags/tag5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6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6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68.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6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22207"/>
  <p:tag name="KSO_WM_CHIP_COLORING" val="2"/>
</p:tagLst>
</file>

<file path=ppt/tags/tag7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76.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77.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7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7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6*i*1"/>
  <p:tag name="KSO_WM_BEAUTIFY_FLAG" val="#wm#"/>
  <p:tag name="KSO_WM_TAG_VERSION" val="1.0"/>
  <p:tag name="KSO_WM_CHIP_GROUPID" val="6233f43f5f534a53ceb16e2a"/>
  <p:tag name="KSO_WM_CHIP_XID" val="623986e20134f08651a29739"/>
  <p:tag name="KSO_WM_UNIT_DEC_AREA_ID" val="e3932253fead49f1a20e85cdff052941"/>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e2a39014ec92492f8326bf0bd67d3631"/>
</p:tagLst>
</file>

<file path=ppt/tags/tag8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8*i*1"/>
  <p:tag name="KSO_WM_BEAUTIFY_FLAG" val="#wm#"/>
  <p:tag name="KSO_WM_TAG_VERSION" val="1.0"/>
  <p:tag name="KSO_WM_CHIP_GROUPID" val="6233f43f5f534a53ceb16e2a"/>
  <p:tag name="KSO_WM_CHIP_XID" val="623986e20134f08651a2962c"/>
  <p:tag name="KSO_WM_UNIT_DEC_AREA_ID" val="60ffdbccb8d24355af2158d5acdd621c"/>
  <p:tag name="KSO_WM_CHIP_FILLAREA_FILL_RULE" val="{&quot;fill_align&quot;:&quot;cm&quot;,&quot;fill_effect&quot;:[],&quot;fill_mode&quot;:&quot;full&quot;,&quot;sacle_strategy&quot;:&quot;stretch&quot;}"/>
  <p:tag name="KSO_WM_UNIT_DEC_SUPPORTCHANGEPIC" val="0"/>
  <p:tag name="KSO_WM_UNIT_DEC_CHANGEPICRESERVED" val="1"/>
  <p:tag name="KSO_WM_ASSEMBLE_CHIP_INDEX" val="801a409e501d44d7851ffc94b6c3ae78"/>
</p:tagLst>
</file>

<file path=ppt/tags/tag84.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10*i*1"/>
  <p:tag name="KSO_WM_BEAUTIFY_FLAG" val="#wm#"/>
  <p:tag name="KSO_WM_TAG_VERSION" val="1.0"/>
  <p:tag name="KSO_WM_CHIP_GROUPID" val="6233f43f5f534a53ceb16e2a"/>
  <p:tag name="KSO_WM_CHIP_XID" val="623986e20134f08651a29605"/>
  <p:tag name="KSO_WM_UNIT_DEC_AREA_ID" val="9e934fc925d24ba1b97da38127ac9584"/>
  <p:tag name="KSO_WM_CHIP_FILLAREA_FILL_RULE" val="{&quot;fill_align&quot;:&quot;rt&quot;,&quot;fill_effect&quot;:[],&quot;fill_mode&quot;:&quot;adaptive&quot;,&quot;sacle_strategy&quot;:&quot;stretch&quot;}"/>
  <p:tag name="KSO_WM_UNIT_DEC_SUPPORTCHANGEPIC" val="0"/>
  <p:tag name="KSO_WM_UNIT_DEC_CHANGEPICRESERVED" val="1"/>
  <p:tag name="KSO_WM_ASSEMBLE_CHIP_INDEX" val="e9be5a4b87bc4f29bb700c03f98bd75e"/>
</p:tagLst>
</file>

<file path=ppt/tags/tag85.xml><?xml version="1.0" encoding="utf-8"?>
<p:tagLst xmlns:a="http://schemas.openxmlformats.org/drawingml/2006/main" xmlns:r="http://schemas.openxmlformats.org/officeDocument/2006/relationships" xmlns:p="http://schemas.openxmlformats.org/presentationml/2006/main">
  <p:tag name="KSO_WM_UNIT_SUBTYPE" val="t"/>
  <p:tag name="KSO_WM_TEMPLATE_CATEGORY" val="chip"/>
  <p:tag name="KSO_WM_TEMPLATE_INDEX" val="20222207"/>
  <p:tag name="KSO_WM_UNIT_TYPE" val="i"/>
  <p:tag name="KSO_WM_UNIT_INDEX" val="1"/>
  <p:tag name="KSO_WM_UNIT_ID" val="chip20222207_9*i*1"/>
  <p:tag name="KSO_WM_BEAUTIFY_FLAG" val="#wm#"/>
  <p:tag name="KSO_WM_TAG_VERSION" val="1.0"/>
  <p:tag name="KSO_WM_CHIP_GROUPID" val="6233f43f5f534a53ceb16e2a"/>
  <p:tag name="KSO_WM_CHIP_XID" val="623986e20134f08651a295ef"/>
  <p:tag name="KSO_WM_UNIT_DEC_AREA_ID" val="158ba320e9a8460eb9abefd5fb8e650e"/>
  <p:tag name="KSO_WM_CHIP_FILLAREA_FILL_RULE" val="{&quot;fill_align&quot;:&quot;lb&quot;,&quot;fill_effect&quot;:[],&quot;fill_mode&quot;:&quot;adaptive&quot;,&quot;sacle_strategy&quot;:&quot;stretch&quot;}"/>
  <p:tag name="KSO_WM_UNIT_DEC_SUPPORTCHANGEPIC" val="0"/>
  <p:tag name="KSO_WM_UNIT_DEC_CHANGEPICRESERVED" val="1"/>
  <p:tag name="KSO_WM_ASSEMBLE_CHIP_INDEX" val="6519632d9f1949b480bf583c8822c50b"/>
</p:tagLst>
</file>

<file path=ppt/tags/tag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SUBTYPE" val="r"/>
  <p:tag name="KSO_WM_TEMPLATE_CATEGORY" val="chip"/>
  <p:tag name="KSO_WM_TEMPLATE_INDEX" val="20222207"/>
  <p:tag name="KSO_WM_UNIT_TYPE" val="i"/>
  <p:tag name="KSO_WM_UNIT_INDEX" val="1"/>
  <p:tag name="KSO_WM_UNIT_ID" val="chip20222207_17*i*1"/>
  <p:tag name="KSO_WM_BEAUTIFY_FLAG" val="#wm#"/>
  <p:tag name="KSO_WM_TAG_VERSION" val="1.0"/>
  <p:tag name="KSO_WM_CHIP_GROUPID" val="6233f43f5f534a53ceb16e2a"/>
  <p:tag name="KSO_WM_CHIP_XID" val="623986e20134f08651a296a1"/>
  <p:tag name="KSO_WM_UNIT_DEC_AREA_ID" val="4bd180a8f4be45dd9c2a48e59a75716e"/>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a00ad708f0f4442aa07860c0faa3c8fd"/>
</p:tagLst>
</file>

<file path=ppt/tags/tag90.xml><?xml version="1.0" encoding="utf-8"?>
<p:tagLst xmlns:a="http://schemas.openxmlformats.org/drawingml/2006/main" xmlns:r="http://schemas.openxmlformats.org/officeDocument/2006/relationships" xmlns:p="http://schemas.openxmlformats.org/presentationml/2006/main">
  <p:tag name="KSO_WM_UNIT_SUBTYPE" val="v"/>
  <p:tag name="KSO_WM_TEMPLATE_CATEGORY" val="chip"/>
  <p:tag name="KSO_WM_TEMPLATE_INDEX" val="20222207"/>
  <p:tag name="KSO_WM_UNIT_TYPE" val="i"/>
  <p:tag name="KSO_WM_UNIT_INDEX" val="1"/>
  <p:tag name="KSO_WM_UNIT_ID" val="chip20222207_12*i*1"/>
  <p:tag name="KSO_WM_BEAUTIFY_FLAG" val="#wm#"/>
  <p:tag name="KSO_WM_TAG_VERSION" val="1.0"/>
  <p:tag name="KSO_WM_CHIP_GROUPID" val="6233f43f5f534a53ceb16e2a"/>
  <p:tag name="KSO_WM_CHIP_XID" val="623986e20134f08651a2944f"/>
  <p:tag name="KSO_WM_UNIT_DEC_AREA_ID" val="fd2b369d5cb549d58cd911fa47be319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f9693620a5834b1b9555e5ac49d04e4c"/>
</p:tagLst>
</file>

<file path=ppt/tags/tag91.xml><?xml version="1.0" encoding="utf-8"?>
<p:tagLst xmlns:a="http://schemas.openxmlformats.org/drawingml/2006/main" xmlns:r="http://schemas.openxmlformats.org/officeDocument/2006/relationships" xmlns:p="http://schemas.openxmlformats.org/presentationml/2006/main">
  <p:tag name="KSO_WM_UNIT_SUBTYPE" val="w"/>
  <p:tag name="KSO_WM_TEMPLATE_CATEGORY" val="chip"/>
  <p:tag name="KSO_WM_TEMPLATE_INDEX" val="20222207"/>
  <p:tag name="KSO_WM_UNIT_TYPE" val="i"/>
  <p:tag name="KSO_WM_UNIT_INDEX" val="1"/>
  <p:tag name="KSO_WM_UNIT_ID" val="chip20222207_14*i*1"/>
  <p:tag name="KSO_WM_BEAUTIFY_FLAG" val="#wm#"/>
  <p:tag name="KSO_WM_TAG_VERSION" val="1.0"/>
  <p:tag name="KSO_WM_CHIP_GROUPID" val="6233f43f5f534a53ceb16e2a"/>
  <p:tag name="KSO_WM_CHIP_XID" val="623986e20134f08651a293e0"/>
  <p:tag name="KSO_WM_UNIT_DEC_AREA_ID" val="0ee5a220fad64890839ce9e421f6c19f"/>
  <p:tag name="KSO_WM_CHIP_FILLAREA_FILL_RULE" val="{&quot;fill_align&quot;:&quot;cb&quot;,&quot;fill_effect&quot;:[],&quot;fill_mode&quot;:&quot;adaptive&quot;,&quot;sacle_strategy&quot;:&quot;stretch&quot;}"/>
  <p:tag name="KSO_WM_UNIT_DEC_SUPPORTCHANGEPIC" val="0"/>
  <p:tag name="KSO_WM_UNIT_DEC_CHANGEPICRESERVED" val="1"/>
  <p:tag name="KSO_WM_ASSEMBLE_CHIP_INDEX" val="06a5db92e7aa41e0936b4e81c22a9bec"/>
</p:tagLst>
</file>

<file path=ppt/tags/tag92.xml><?xml version="1.0" encoding="utf-8"?>
<p:tagLst xmlns:a="http://schemas.openxmlformats.org/drawingml/2006/main" xmlns:r="http://schemas.openxmlformats.org/officeDocument/2006/relationships" xmlns:p="http://schemas.openxmlformats.org/presentationml/2006/main">
  <p:tag name="KSO_WM_UNIT_SUBTYPE" val="u"/>
  <p:tag name="KSO_WM_TEMPLATE_CATEGORY" val="chip"/>
  <p:tag name="KSO_WM_TEMPLATE_INDEX" val="20222207"/>
  <p:tag name="KSO_WM_UNIT_TYPE" val="i"/>
  <p:tag name="KSO_WM_UNIT_INDEX" val="1"/>
  <p:tag name="KSO_WM_UNIT_ID" val="chip20222207_13*i*1"/>
  <p:tag name="KSO_WM_BEAUTIFY_FLAG" val="#wm#"/>
  <p:tag name="KSO_WM_TAG_VERSION" val="1.0"/>
  <p:tag name="KSO_WM_CHIP_GROUPID" val="6233f43f5f534a53ceb16e2a"/>
  <p:tag name="KSO_WM_CHIP_XID" val="623986e20134f08651a29439"/>
  <p:tag name="KSO_WM_UNIT_DEC_AREA_ID" val="5eb2665c73b04e288a71e51f1869b7a4"/>
  <p:tag name="KSO_WM_CHIP_FILLAREA_FILL_RULE" val="{&quot;fill_align&quot;:&quot;rm&quot;,&quot;fill_effect&quot;:[],&quot;fill_mode&quot;:&quot;adaptive&quot;,&quot;sacle_strategy&quot;:&quot;stretch&quot;}"/>
  <p:tag name="KSO_WM_UNIT_DEC_SUPPORTCHANGEPIC" val="0"/>
  <p:tag name="KSO_WM_UNIT_DEC_CHANGEPICRESERVED" val="1"/>
  <p:tag name="KSO_WM_ASSEMBLE_CHIP_INDEX" val="4942662cdcfb44e8b7aa8e67b52deb67"/>
</p:tagLst>
</file>

<file path=ppt/tags/tag9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15"/>
  <p:tag name="KSO_WM_UNIT_TEXT_FILL_FORE_SCHEMECOLOR_INDEX" val="1"/>
  <p:tag name="KSO_WM_UNIT_TEX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3"/>
  <p:tag name="KSO_WM_UNIT_DEC_AREA_ID" val="2a2209f082794bae9e51902a56cb3f3f"/>
  <p:tag name="KSO_WM_UNIT_HIGHLIGHT" val="0"/>
  <p:tag name="KSO_WM_UNIT_COMPATIBLE" val="0"/>
  <p:tag name="KSO_WM_UNIT_DIAGRAM_ISNUMVISUAL" val="0"/>
  <p:tag name="KSO_WM_UNIT_DIAGRAM_ISREFERUNIT" val="0"/>
  <p:tag name="KSO_WM_UNIT_ID" val="custom20222207_1*i*2"/>
  <p:tag name="KSO_WM_TEMPLATE_CATEGORY" val="custom"/>
  <p:tag name="KSO_WM_TEMPLATE_INDEX" val="20222207"/>
  <p:tag name="KSO_WM_UNIT_LAYERLEVEL" val="1"/>
  <p:tag name="KSO_WM_TAG_VERSION" val="1.0"/>
  <p:tag name="KSO_WM_BEAUTIFY_FLAG" val="#wm#"/>
  <p:tag name="KSO_WM_UNIT_TYPE" val="i"/>
  <p:tag name="KSO_WM_UNIT_INDEX" val="2"/>
  <p:tag name="KSO_WM_CHIP_GROUPID" val="61516468d3dcef8fee32c2a9"/>
  <p:tag name="KSO_WM_CHIP_XID" val="61516468d3dcef8fee32c2aa"/>
  <p:tag name="KSO_WM_CHIP_FILLAREA_FILL_RULE" val="{&quot;fill_align&quot;:&quot;cm&quot;,&quot;fill_mode&quot;:&quot;adaptive&quot;,&quot;sacle_strategy&quot;:&quot;smart&quot;}"/>
  <p:tag name="KSO_WM_UNIT_DEC_SUPPORTCHANGEPIC" val="0"/>
  <p:tag name="KSO_WM_UNIT_DEC_CHANGEPICRESERVED" val="0"/>
  <p:tag name="KSO_WM_ASSEMBLE_CHIP_INDEX" val="418b7f503e174ca8a4896bb2997e0e57"/>
  <p:tag name="KSO_WM_UNIT_LINE_FORE_SCHEMECOLOR_INDEX_BRIGHTNESS" val="0.25"/>
  <p:tag name="KSO_WM_UNIT_LINE_FORE_SCHEMECOLOR_INDEX" val="13"/>
  <p:tag name="KSO_WM_UNIT_LINE_FILL_TYPE" val="2"/>
  <p:tag name="KSO_WM_TEMPLATE_ASSEMBLE_XID" val="6244097fd933a459e555cb37"/>
  <p:tag name="KSO_WM_TEMPLATE_ASSEMBLE_GROUPID" val="6233f43f5f534a53ceb16e2a"/>
</p:tagLst>
</file>

<file path=ppt/tags/tag97.xml><?xml version="1.0" encoding="utf-8"?>
<p:tagLst xmlns:a="http://schemas.openxmlformats.org/drawingml/2006/main" xmlns:r="http://schemas.openxmlformats.org/officeDocument/2006/relationships" xmlns:p="http://schemas.openxmlformats.org/presentationml/2006/main">
  <p:tag name="KSO_WM_UNIT_BLOCK" val="0"/>
  <p:tag name="KSO_WM_UNIT_SM_LIMIT_TYPE" val="3"/>
  <p:tag name="KSO_WM_UNIT_DEC_AREA_ID" val="3db5a9fbc97d444ca4fe6b53f6947e50"/>
  <p:tag name="KSO_WM_UNIT_HIGHLIGHT" val="0"/>
  <p:tag name="KSO_WM_UNIT_COMPATIBLE" val="0"/>
  <p:tag name="KSO_WM_UNIT_DIAGRAM_ISNUMVISUAL" val="0"/>
  <p:tag name="KSO_WM_UNIT_DIAGRAM_ISREFERUNIT" val="0"/>
  <p:tag name="KSO_WM_UNIT_ID" val="custom20222207_1*i*1"/>
  <p:tag name="KSO_WM_TEMPLATE_CATEGORY" val="custom"/>
  <p:tag name="KSO_WM_TEMPLATE_INDEX" val="20222207"/>
  <p:tag name="KSO_WM_UNIT_LAYERLEVEL" val="1"/>
  <p:tag name="KSO_WM_TAG_VERSION" val="1.0"/>
  <p:tag name="KSO_WM_BEAUTIFY_FLAG" val="#wm#"/>
  <p:tag name="KSO_WM_UNIT_TYPE" val="i"/>
  <p:tag name="KSO_WM_UNIT_INDEX" val="1"/>
  <p:tag name="KSO_WM_CHIP_GROUPID" val="61516468d3dcef8fee32c2a9"/>
  <p:tag name="KSO_WM_CHIP_XID" val="61516468d3dcef8fee32c2aa"/>
  <p:tag name="KSO_WM_CHIP_FILLAREA_FILL_RULE" val="{&quot;fill_align&quot;:&quot;cm&quot;,&quot;fill_mode&quot;:&quot;adaptive&quot;,&quot;sacle_strategy&quot;:&quot;smart&quot;}"/>
  <p:tag name="KSO_WM_UNIT_DEC_SUPPORTCHANGEPIC" val="0"/>
  <p:tag name="KSO_WM_UNIT_DEC_CHANGEPICRESERVED" val="0"/>
  <p:tag name="KSO_WM_ASSEMBLE_CHIP_INDEX" val="418b7f503e174ca8a4896bb2997e0e57"/>
  <p:tag name="KSO_WM_UNIT_LINE_FORE_SCHEMECOLOR_INDEX_BRIGHTNESS" val="0.25"/>
  <p:tag name="KSO_WM_UNIT_LINE_FORE_SCHEMECOLOR_INDEX" val="13"/>
  <p:tag name="KSO_WM_UNIT_LINE_FILL_TYPE" val="2"/>
  <p:tag name="KSO_WM_TEMPLATE_ASSEMBLE_XID" val="6244097fd933a459e555cb37"/>
  <p:tag name="KSO_WM_TEMPLATE_ASSEMBLE_GROUPID" val="6233f43f5f534a53ceb16e2a"/>
</p:tagLst>
</file>

<file path=ppt/tags/tag9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副标题"/>
  <p:tag name="KSO_WM_UNIT_NOCLEAR" val="0"/>
  <p:tag name="KSO_WM_UNIT_VALUE" val="16"/>
  <p:tag name="KSO_WM_UNIT_HIGHLIGHT" val="0"/>
  <p:tag name="KSO_WM_UNIT_COMPATIBLE" val="0"/>
  <p:tag name="KSO_WM_UNIT_DIAGRAM_ISNUMVISUAL" val="0"/>
  <p:tag name="KSO_WM_UNIT_DIAGRAM_ISREFERUNIT" val="0"/>
  <p:tag name="KSO_WM_UNIT_TYPE" val="b"/>
  <p:tag name="KSO_WM_UNIT_INDEX" val="1"/>
  <p:tag name="KSO_WM_UNIT_ID" val="custom20222207_1*b*1"/>
  <p:tag name="KSO_WM_TEMPLATE_CATEGORY" val="custom"/>
  <p:tag name="KSO_WM_TEMPLATE_INDEX" val="20222207"/>
  <p:tag name="KSO_WM_UNIT_LAYERLEVEL" val="1"/>
  <p:tag name="KSO_WM_TAG_VERSION" val="1.0"/>
  <p:tag name="KSO_WM_BEAUTIFY_FLAG" val="#wm#"/>
  <p:tag name="KSO_WM_UNIT_DEFAULT_FONT" val="34;40;2"/>
  <p:tag name="KSO_WM_UNIT_BLOCK" val="0"/>
  <p:tag name="KSO_WM_UNIT_DEC_AREA_ID" val="1919c2085f2f4c748cf4bba6caf0c7ce"/>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ags/tag9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感谢您的欣赏"/>
  <p:tag name="KSO_WM_UNIT_NOCLEAR" val="0"/>
  <p:tag name="KSO_WM_UNIT_VALUE" val="6"/>
  <p:tag name="KSO_WM_UNIT_HIGHLIGHT" val="0"/>
  <p:tag name="KSO_WM_UNIT_COMPATIBLE" val="0"/>
  <p:tag name="KSO_WM_UNIT_DIAGRAM_ISNUMVISUAL" val="0"/>
  <p:tag name="KSO_WM_UNIT_DIAGRAM_ISREFERUNIT" val="0"/>
  <p:tag name="KSO_WM_UNIT_TYPE" val="a"/>
  <p:tag name="KSO_WM_UNIT_INDEX" val="1"/>
  <p:tag name="KSO_WM_UNIT_ID" val="custom20222207_1*a*1"/>
  <p:tag name="KSO_WM_TEMPLATE_CATEGORY" val="custom"/>
  <p:tag name="KSO_WM_TEMPLATE_INDEX" val="20222207"/>
  <p:tag name="KSO_WM_UNIT_LAYERLEVEL" val="1"/>
  <p:tag name="KSO_WM_TAG_VERSION" val="1.0"/>
  <p:tag name="KSO_WM_BEAUTIFY_FLAG" val="#wm#"/>
  <p:tag name="KSO_WM_UNIT_DEFAULT_FONT" val="180;208;2"/>
  <p:tag name="KSO_WM_UNIT_BLOCK" val="0"/>
  <p:tag name="KSO_WM_UNIT_DEC_AREA_ID" val="4ef9a86bb9cd478bb372d05da62fd561"/>
  <p:tag name="KSO_WM_CHIP_GROUPID" val="61516468d3dcef8fee32c2a9"/>
  <p:tag name="KSO_WM_CHIP_XID" val="61516468d3dcef8fee32c2aa"/>
  <p:tag name="KSO_WM_CHIP_FILLAREA_FILL_RULE" val="{&quot;fill_align&quot;:&quot;cm&quot;,&quot;fill_mode&quot;:&quot;adaptive&quot;,&quot;sacle_strategy&quot;:&quot;smart&quot;}"/>
  <p:tag name="KSO_WM_ASSEMBLE_CHIP_INDEX" val="418b7f503e174ca8a4896bb2997e0e57"/>
  <p:tag name="KSO_WM_TEMPLATE_ASSEMBLE_XID" val="6244097fd933a459e555cb37"/>
  <p:tag name="KSO_WM_TEMPLATE_ASSEMBLE_GROUPID" val="6233f43f5f534a53ceb16e2a"/>
</p:tagLst>
</file>

<file path=ppt/theme/theme1.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Adjacency">
      <a:dk1>
        <a:srgbClr val="000000"/>
      </a:dk1>
      <a:lt1>
        <a:srgbClr val="FFFFFF"/>
      </a:lt1>
      <a:dk2>
        <a:srgbClr val="FFFFFF"/>
      </a:dk2>
      <a:lt2>
        <a:srgbClr val="FFF9E3"/>
      </a:lt2>
      <a:accent1>
        <a:srgbClr val="CF714E"/>
      </a:accent1>
      <a:accent2>
        <a:srgbClr val="BB6700"/>
      </a:accent2>
      <a:accent3>
        <a:srgbClr val="AB8100"/>
      </a:accent3>
      <a:accent4>
        <a:srgbClr val="919800"/>
      </a:accent4>
      <a:accent5>
        <a:srgbClr val="6CAE04"/>
      </a:accent5>
      <a:accent6>
        <a:srgbClr val="1CC1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3327</Words>
  <Application>Microsoft Office PowerPoint</Application>
  <PresentationFormat>宽屏</PresentationFormat>
  <Paragraphs>199</Paragraphs>
  <Slides>45</Slides>
  <Notes>10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45</vt:i4>
      </vt:variant>
    </vt:vector>
  </HeadingPairs>
  <TitlesOfParts>
    <vt:vector size="58" baseType="lpstr">
      <vt:lpstr>汉仪旗黑-85S</vt:lpstr>
      <vt:lpstr>汉仪文黑-55简</vt:lpstr>
      <vt:lpstr>汉仪文黑-75简</vt:lpstr>
      <vt:lpstr>汉仪文黑-85简</vt:lpstr>
      <vt:lpstr>宋体</vt:lpstr>
      <vt:lpstr>微软雅黑</vt:lpstr>
      <vt:lpstr>Arial</vt:lpstr>
      <vt:lpstr>Calibri</vt:lpstr>
      <vt:lpstr>Segoe UI</vt:lpstr>
      <vt:lpstr>Times New Roman</vt:lpstr>
      <vt:lpstr>Wingdings</vt:lpstr>
      <vt:lpstr>Office 主题</vt:lpstr>
      <vt:lpstr>1_Office 主题​​</vt:lpstr>
      <vt:lpstr>巩固脱贫成果同乡村振兴有效衔接重点关注的几个问题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低保户应纳入防止返贫监测对象的情形：</vt:lpstr>
      <vt:lpstr>低保户可不纳入防止返贫监测对象的情形：</vt:lpstr>
      <vt:lpstr>PowerPoint 演示文稿</vt:lpstr>
      <vt:lpstr>PowerPoint 演示文稿</vt:lpstr>
      <vt:lpstr>危房改造户纳入防止返贫监测对象的情形：</vt:lpstr>
      <vt:lpstr>危房改造户可不纳入防止返贫监测对象的情形：</vt:lpstr>
      <vt:lpstr>PowerPoint 演示文稿</vt:lpstr>
      <vt:lpstr>PowerPoint 演示文稿</vt:lpstr>
      <vt:lpstr>PowerPoint 演示文稿</vt:lpstr>
      <vt:lpstr>PowerPoint 演示文稿</vt:lpstr>
      <vt:lpstr>谢    谢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巩固脱贫成果同乡村振兴有效衔接重点关注的几个问题</dc:title>
  <dc:creator/>
  <cp:lastModifiedBy>DELL</cp:lastModifiedBy>
  <cp:revision>56</cp:revision>
  <dcterms:created xsi:type="dcterms:W3CDTF">2022-09-13T10:15:00Z</dcterms:created>
  <dcterms:modified xsi:type="dcterms:W3CDTF">2023-01-31T07:28:43Z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395EA9940027429DAA8CDB74A2DED56A</vt:lpwstr>
  </property>
  <property fmtid="{D5CDD505-2E9C-101B-9397-08002B2CF9AE}" pid="3" name="KSOProductBuildVer">
    <vt:lpwstr>2052-11.1.0.12358</vt:lpwstr>
  </property>
</Properties>
</file>